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48" r:id="rId2"/>
  </p:sldMasterIdLst>
  <p:notesMasterIdLst>
    <p:notesMasterId r:id="rId38"/>
  </p:notesMasterIdLst>
  <p:sldIdLst>
    <p:sldId id="281" r:id="rId3"/>
    <p:sldId id="282" r:id="rId4"/>
    <p:sldId id="283" r:id="rId5"/>
    <p:sldId id="284" r:id="rId6"/>
    <p:sldId id="285" r:id="rId7"/>
    <p:sldId id="286" r:id="rId8"/>
    <p:sldId id="287" r:id="rId9"/>
    <p:sldId id="288" r:id="rId10"/>
    <p:sldId id="289" r:id="rId11"/>
    <p:sldId id="310" r:id="rId12"/>
    <p:sldId id="311" r:id="rId13"/>
    <p:sldId id="290" r:id="rId14"/>
    <p:sldId id="312" r:id="rId15"/>
    <p:sldId id="313" r:id="rId16"/>
    <p:sldId id="315" r:id="rId17"/>
    <p:sldId id="314" r:id="rId18"/>
    <p:sldId id="292" r:id="rId19"/>
    <p:sldId id="294" r:id="rId20"/>
    <p:sldId id="293" r:id="rId21"/>
    <p:sldId id="296" r:id="rId22"/>
    <p:sldId id="297" r:id="rId23"/>
    <p:sldId id="300" r:id="rId24"/>
    <p:sldId id="303" r:id="rId25"/>
    <p:sldId id="302" r:id="rId26"/>
    <p:sldId id="305" r:id="rId27"/>
    <p:sldId id="304" r:id="rId28"/>
    <p:sldId id="317" r:id="rId29"/>
    <p:sldId id="316" r:id="rId30"/>
    <p:sldId id="299" r:id="rId31"/>
    <p:sldId id="306" r:id="rId32"/>
    <p:sldId id="307" r:id="rId33"/>
    <p:sldId id="308" r:id="rId34"/>
    <p:sldId id="309" r:id="rId35"/>
    <p:sldId id="274" r:id="rId36"/>
    <p:sldId id="291" r:id="rId37"/>
  </p:sldIdLst>
  <p:sldSz cx="18288000" cy="10287000"/>
  <p:notesSz cx="6858000" cy="9144000"/>
  <p:embeddedFontLst>
    <p:embeddedFont>
      <p:font typeface="ADLaM Display" panose="02010000000000000000" pitchFamily="2" charset="0"/>
      <p:regular r:id="rId39"/>
    </p:embeddedFont>
    <p:embeddedFont>
      <p:font typeface="Harlow Solid Italic" panose="04030604020F02020D02" pitchFamily="82" charset="0"/>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3A2374A-35C1-4C92-8D84-DD103D7B6A9B}"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57337C47-F3E6-4DAB-987F-A7BA420BCCF4}">
      <dgm:prSet/>
      <dgm:spPr/>
      <dgm:t>
        <a:bodyPr/>
        <a:lstStyle/>
        <a:p>
          <a:r>
            <a:rPr lang="en-US" dirty="0"/>
            <a:t>Introduction </a:t>
          </a:r>
        </a:p>
      </dgm:t>
    </dgm:pt>
    <dgm:pt modelId="{ABC7AC8B-9A1C-475E-8536-154A832D9B91}" type="parTrans" cxnId="{57DA6494-85D0-47F2-810D-D069B5193AA1}">
      <dgm:prSet/>
      <dgm:spPr/>
      <dgm:t>
        <a:bodyPr/>
        <a:lstStyle/>
        <a:p>
          <a:endParaRPr lang="en-US"/>
        </a:p>
      </dgm:t>
    </dgm:pt>
    <dgm:pt modelId="{58790A7C-25E8-474F-AC1F-3866819A5E41}" type="sibTrans" cxnId="{57DA6494-85D0-47F2-810D-D069B5193AA1}">
      <dgm:prSet/>
      <dgm:spPr/>
      <dgm:t>
        <a:bodyPr/>
        <a:lstStyle/>
        <a:p>
          <a:endParaRPr lang="en-US"/>
        </a:p>
      </dgm:t>
    </dgm:pt>
    <dgm:pt modelId="{8A74D278-DB55-423A-AC96-75999CF0F117}">
      <dgm:prSet/>
      <dgm:spPr/>
      <dgm:t>
        <a:bodyPr/>
        <a:lstStyle/>
        <a:p>
          <a:r>
            <a:rPr lang="en-US" dirty="0"/>
            <a:t>Problem Statement</a:t>
          </a:r>
        </a:p>
      </dgm:t>
    </dgm:pt>
    <dgm:pt modelId="{2D2A45A9-D558-4307-9B95-2C57156D5148}" type="parTrans" cxnId="{6B7D7C17-A317-4FC8-9089-2C4BBC9E144B}">
      <dgm:prSet/>
      <dgm:spPr/>
      <dgm:t>
        <a:bodyPr/>
        <a:lstStyle/>
        <a:p>
          <a:endParaRPr lang="en-US"/>
        </a:p>
      </dgm:t>
    </dgm:pt>
    <dgm:pt modelId="{CC4B65CF-7EF5-49BF-A903-C74F56C6BEB9}" type="sibTrans" cxnId="{6B7D7C17-A317-4FC8-9089-2C4BBC9E144B}">
      <dgm:prSet/>
      <dgm:spPr/>
      <dgm:t>
        <a:bodyPr/>
        <a:lstStyle/>
        <a:p>
          <a:endParaRPr lang="en-US"/>
        </a:p>
      </dgm:t>
    </dgm:pt>
    <dgm:pt modelId="{83F01CE4-9DC4-4C80-AB60-08A1F0B23B18}">
      <dgm:prSet/>
      <dgm:spPr/>
      <dgm:t>
        <a:bodyPr/>
        <a:lstStyle/>
        <a:p>
          <a:r>
            <a:rPr lang="en-US" dirty="0"/>
            <a:t>Aims and Objectives</a:t>
          </a:r>
        </a:p>
      </dgm:t>
    </dgm:pt>
    <dgm:pt modelId="{70DE0B77-A774-4DF1-83C6-16A7C028AF07}" type="parTrans" cxnId="{A4B68EB5-2B25-4D1B-9D3A-3DB0A405E037}">
      <dgm:prSet/>
      <dgm:spPr/>
      <dgm:t>
        <a:bodyPr/>
        <a:lstStyle/>
        <a:p>
          <a:endParaRPr lang="en-US"/>
        </a:p>
      </dgm:t>
    </dgm:pt>
    <dgm:pt modelId="{73358F92-C127-430B-929B-309C50B15DED}" type="sibTrans" cxnId="{A4B68EB5-2B25-4D1B-9D3A-3DB0A405E037}">
      <dgm:prSet/>
      <dgm:spPr/>
      <dgm:t>
        <a:bodyPr/>
        <a:lstStyle/>
        <a:p>
          <a:endParaRPr lang="en-US"/>
        </a:p>
      </dgm:t>
    </dgm:pt>
    <dgm:pt modelId="{A55E7FF8-25AF-4034-8B0F-5AC8FD4596CB}">
      <dgm:prSet/>
      <dgm:spPr/>
      <dgm:t>
        <a:bodyPr/>
        <a:lstStyle/>
        <a:p>
          <a:r>
            <a:rPr lang="en-US" dirty="0"/>
            <a:t>Proposed Solution </a:t>
          </a:r>
        </a:p>
      </dgm:t>
    </dgm:pt>
    <dgm:pt modelId="{1227FC30-7889-4E81-ADD8-0D1BAE07E3F9}" type="parTrans" cxnId="{8E5B30FD-45DB-4210-8BA0-28FC683D1750}">
      <dgm:prSet/>
      <dgm:spPr/>
      <dgm:t>
        <a:bodyPr/>
        <a:lstStyle/>
        <a:p>
          <a:endParaRPr lang="en-US"/>
        </a:p>
      </dgm:t>
    </dgm:pt>
    <dgm:pt modelId="{43CF22F9-E9A0-4FDD-8174-B9E001F731B8}" type="sibTrans" cxnId="{8E5B30FD-45DB-4210-8BA0-28FC683D1750}">
      <dgm:prSet/>
      <dgm:spPr/>
      <dgm:t>
        <a:bodyPr/>
        <a:lstStyle/>
        <a:p>
          <a:endParaRPr lang="en-US"/>
        </a:p>
      </dgm:t>
    </dgm:pt>
    <dgm:pt modelId="{7B2F548E-A6AA-4C4F-A00E-F07960527583}">
      <dgm:prSet/>
      <dgm:spPr/>
      <dgm:t>
        <a:bodyPr/>
        <a:lstStyle/>
        <a:p>
          <a:r>
            <a:rPr lang="en-US" dirty="0"/>
            <a:t>Project Plan</a:t>
          </a:r>
        </a:p>
      </dgm:t>
    </dgm:pt>
    <dgm:pt modelId="{1D0CC893-A261-48C7-BE46-962688922941}" type="parTrans" cxnId="{DA95D0E8-36C1-4BB6-B5FF-AED148BF6AD0}">
      <dgm:prSet/>
      <dgm:spPr/>
      <dgm:t>
        <a:bodyPr/>
        <a:lstStyle/>
        <a:p>
          <a:endParaRPr lang="en-US"/>
        </a:p>
      </dgm:t>
    </dgm:pt>
    <dgm:pt modelId="{0F2404DB-1E7A-4939-BD96-721419BC3050}" type="sibTrans" cxnId="{DA95D0E8-36C1-4BB6-B5FF-AED148BF6AD0}">
      <dgm:prSet/>
      <dgm:spPr/>
      <dgm:t>
        <a:bodyPr/>
        <a:lstStyle/>
        <a:p>
          <a:endParaRPr lang="en-US"/>
        </a:p>
      </dgm:t>
    </dgm:pt>
    <dgm:pt modelId="{9EF3E52D-2F1D-467C-BFDB-532A9C04E501}">
      <dgm:prSet/>
      <dgm:spPr/>
      <dgm:t>
        <a:bodyPr/>
        <a:lstStyle/>
        <a:p>
          <a:r>
            <a:rPr lang="en-US" dirty="0"/>
            <a:t>GANTT Chart</a:t>
          </a:r>
        </a:p>
      </dgm:t>
    </dgm:pt>
    <dgm:pt modelId="{18790C8A-6A90-47A8-A127-37D78568AC01}" type="parTrans" cxnId="{0ADDF7B4-450C-4131-9D1F-25D527DBB9F8}">
      <dgm:prSet/>
      <dgm:spPr/>
      <dgm:t>
        <a:bodyPr/>
        <a:lstStyle/>
        <a:p>
          <a:endParaRPr lang="en-US"/>
        </a:p>
      </dgm:t>
    </dgm:pt>
    <dgm:pt modelId="{B838AE1A-3497-4788-BE4D-B5BC7E4F60AE}" type="sibTrans" cxnId="{0ADDF7B4-450C-4131-9D1F-25D527DBB9F8}">
      <dgm:prSet/>
      <dgm:spPr/>
      <dgm:t>
        <a:bodyPr/>
        <a:lstStyle/>
        <a:p>
          <a:endParaRPr lang="en-US"/>
        </a:p>
      </dgm:t>
    </dgm:pt>
    <dgm:pt modelId="{E28F270A-93ED-4ED7-A24C-EEC768EF7CEC}">
      <dgm:prSet/>
      <dgm:spPr/>
      <dgm:t>
        <a:bodyPr/>
        <a:lstStyle/>
        <a:p>
          <a:r>
            <a:rPr lang="en-US" dirty="0"/>
            <a:t>Risk Management</a:t>
          </a:r>
        </a:p>
      </dgm:t>
    </dgm:pt>
    <dgm:pt modelId="{713730E5-F2F9-44BA-BAC9-3C493D0778ED}" type="parTrans" cxnId="{B355C44D-D0C3-4990-A387-4D125E05658E}">
      <dgm:prSet/>
      <dgm:spPr/>
      <dgm:t>
        <a:bodyPr/>
        <a:lstStyle/>
        <a:p>
          <a:endParaRPr lang="en-US"/>
        </a:p>
      </dgm:t>
    </dgm:pt>
    <dgm:pt modelId="{862846C1-2D28-4280-86A3-FC1BDD43B43F}" type="sibTrans" cxnId="{B355C44D-D0C3-4990-A387-4D125E05658E}">
      <dgm:prSet/>
      <dgm:spPr/>
      <dgm:t>
        <a:bodyPr/>
        <a:lstStyle/>
        <a:p>
          <a:endParaRPr lang="en-US"/>
        </a:p>
      </dgm:t>
    </dgm:pt>
    <dgm:pt modelId="{5A456E0B-FE30-4D0B-AA8E-A36CB8C7B7A3}">
      <dgm:prSet/>
      <dgm:spPr/>
      <dgm:t>
        <a:bodyPr/>
        <a:lstStyle/>
        <a:p>
          <a:r>
            <a:rPr lang="en-US" dirty="0"/>
            <a:t>Functional and Non-Functional Requirements</a:t>
          </a:r>
        </a:p>
      </dgm:t>
    </dgm:pt>
    <dgm:pt modelId="{ADC988FB-373C-4297-BFE0-86260B883501}" type="parTrans" cxnId="{FFFEB57E-006B-40B3-94E3-586FA85DDD05}">
      <dgm:prSet/>
      <dgm:spPr/>
      <dgm:t>
        <a:bodyPr/>
        <a:lstStyle/>
        <a:p>
          <a:endParaRPr lang="en-US"/>
        </a:p>
      </dgm:t>
    </dgm:pt>
    <dgm:pt modelId="{707FD022-808C-4B94-A247-72861AD4FCD7}" type="sibTrans" cxnId="{FFFEB57E-006B-40B3-94E3-586FA85DDD05}">
      <dgm:prSet/>
      <dgm:spPr/>
      <dgm:t>
        <a:bodyPr/>
        <a:lstStyle/>
        <a:p>
          <a:endParaRPr lang="en-US"/>
        </a:p>
      </dgm:t>
    </dgm:pt>
    <dgm:pt modelId="{550A7BE4-901A-4BB7-82C8-48A4A3C1F721}">
      <dgm:prSet/>
      <dgm:spPr/>
      <dgm:t>
        <a:bodyPr/>
        <a:lstStyle/>
        <a:p>
          <a:r>
            <a:rPr lang="en-US" dirty="0"/>
            <a:t>Diagrams </a:t>
          </a:r>
        </a:p>
      </dgm:t>
    </dgm:pt>
    <dgm:pt modelId="{03273C3A-5FBC-49A4-A99B-A1CB34AF0A3C}" type="parTrans" cxnId="{40041592-D236-4CA2-9754-AC9417B79C81}">
      <dgm:prSet/>
      <dgm:spPr/>
      <dgm:t>
        <a:bodyPr/>
        <a:lstStyle/>
        <a:p>
          <a:endParaRPr lang="en-US"/>
        </a:p>
      </dgm:t>
    </dgm:pt>
    <dgm:pt modelId="{90A17EDE-2CE7-4104-81C4-EF8A08334C5D}" type="sibTrans" cxnId="{40041592-D236-4CA2-9754-AC9417B79C81}">
      <dgm:prSet/>
      <dgm:spPr/>
      <dgm:t>
        <a:bodyPr/>
        <a:lstStyle/>
        <a:p>
          <a:endParaRPr lang="en-US"/>
        </a:p>
      </dgm:t>
    </dgm:pt>
    <dgm:pt modelId="{55C93E10-3E94-46E5-83EB-23EF61877051}" type="pres">
      <dgm:prSet presAssocID="{C3A2374A-35C1-4C92-8D84-DD103D7B6A9B}" presName="diagram" presStyleCnt="0">
        <dgm:presLayoutVars>
          <dgm:dir/>
          <dgm:resizeHandles val="exact"/>
        </dgm:presLayoutVars>
      </dgm:prSet>
      <dgm:spPr/>
    </dgm:pt>
    <dgm:pt modelId="{6CC91FA2-046F-4A1D-992C-99677136EEC7}" type="pres">
      <dgm:prSet presAssocID="{57337C47-F3E6-4DAB-987F-A7BA420BCCF4}" presName="node" presStyleLbl="node1" presStyleIdx="0" presStyleCnt="9">
        <dgm:presLayoutVars>
          <dgm:bulletEnabled val="1"/>
        </dgm:presLayoutVars>
      </dgm:prSet>
      <dgm:spPr/>
    </dgm:pt>
    <dgm:pt modelId="{4FD5C5BF-A8E4-41A0-922B-2326AEDE477E}" type="pres">
      <dgm:prSet presAssocID="{58790A7C-25E8-474F-AC1F-3866819A5E41}" presName="sibTrans" presStyleCnt="0"/>
      <dgm:spPr/>
    </dgm:pt>
    <dgm:pt modelId="{5D66E89B-CBB1-4E52-ACED-8BC759EE0192}" type="pres">
      <dgm:prSet presAssocID="{8A74D278-DB55-423A-AC96-75999CF0F117}" presName="node" presStyleLbl="node1" presStyleIdx="1" presStyleCnt="9">
        <dgm:presLayoutVars>
          <dgm:bulletEnabled val="1"/>
        </dgm:presLayoutVars>
      </dgm:prSet>
      <dgm:spPr/>
    </dgm:pt>
    <dgm:pt modelId="{AF6CFAE8-0B4A-4143-901C-19E818F76F3B}" type="pres">
      <dgm:prSet presAssocID="{CC4B65CF-7EF5-49BF-A903-C74F56C6BEB9}" presName="sibTrans" presStyleCnt="0"/>
      <dgm:spPr/>
    </dgm:pt>
    <dgm:pt modelId="{78F1F9E8-34B0-4F66-ACE8-D0CB261030E0}" type="pres">
      <dgm:prSet presAssocID="{83F01CE4-9DC4-4C80-AB60-08A1F0B23B18}" presName="node" presStyleLbl="node1" presStyleIdx="2" presStyleCnt="9">
        <dgm:presLayoutVars>
          <dgm:bulletEnabled val="1"/>
        </dgm:presLayoutVars>
      </dgm:prSet>
      <dgm:spPr/>
    </dgm:pt>
    <dgm:pt modelId="{F388FDAF-1A32-465C-A6E6-D0B8385B5E74}" type="pres">
      <dgm:prSet presAssocID="{73358F92-C127-430B-929B-309C50B15DED}" presName="sibTrans" presStyleCnt="0"/>
      <dgm:spPr/>
    </dgm:pt>
    <dgm:pt modelId="{EEC434FF-3464-4542-B588-EA037AD91D4D}" type="pres">
      <dgm:prSet presAssocID="{A55E7FF8-25AF-4034-8B0F-5AC8FD4596CB}" presName="node" presStyleLbl="node1" presStyleIdx="3" presStyleCnt="9">
        <dgm:presLayoutVars>
          <dgm:bulletEnabled val="1"/>
        </dgm:presLayoutVars>
      </dgm:prSet>
      <dgm:spPr/>
    </dgm:pt>
    <dgm:pt modelId="{4BCEA0EE-96A0-4C4C-A434-3ABDA0D9776E}" type="pres">
      <dgm:prSet presAssocID="{43CF22F9-E9A0-4FDD-8174-B9E001F731B8}" presName="sibTrans" presStyleCnt="0"/>
      <dgm:spPr/>
    </dgm:pt>
    <dgm:pt modelId="{23118527-4D4E-4F26-A70A-DF431B4D2870}" type="pres">
      <dgm:prSet presAssocID="{7B2F548E-A6AA-4C4F-A00E-F07960527583}" presName="node" presStyleLbl="node1" presStyleIdx="4" presStyleCnt="9">
        <dgm:presLayoutVars>
          <dgm:bulletEnabled val="1"/>
        </dgm:presLayoutVars>
      </dgm:prSet>
      <dgm:spPr/>
    </dgm:pt>
    <dgm:pt modelId="{E7196367-647A-4147-90A7-EAFBE221A578}" type="pres">
      <dgm:prSet presAssocID="{0F2404DB-1E7A-4939-BD96-721419BC3050}" presName="sibTrans" presStyleCnt="0"/>
      <dgm:spPr/>
    </dgm:pt>
    <dgm:pt modelId="{69B19296-6A5E-414A-ACE2-2AE5AA26DACB}" type="pres">
      <dgm:prSet presAssocID="{9EF3E52D-2F1D-467C-BFDB-532A9C04E501}" presName="node" presStyleLbl="node1" presStyleIdx="5" presStyleCnt="9">
        <dgm:presLayoutVars>
          <dgm:bulletEnabled val="1"/>
        </dgm:presLayoutVars>
      </dgm:prSet>
      <dgm:spPr/>
    </dgm:pt>
    <dgm:pt modelId="{3ABD3061-7D5B-492C-BD79-54FD2E0AE3B3}" type="pres">
      <dgm:prSet presAssocID="{B838AE1A-3497-4788-BE4D-B5BC7E4F60AE}" presName="sibTrans" presStyleCnt="0"/>
      <dgm:spPr/>
    </dgm:pt>
    <dgm:pt modelId="{2025E747-1751-43A3-806B-D658234D6A6F}" type="pres">
      <dgm:prSet presAssocID="{E28F270A-93ED-4ED7-A24C-EEC768EF7CEC}" presName="node" presStyleLbl="node1" presStyleIdx="6" presStyleCnt="9">
        <dgm:presLayoutVars>
          <dgm:bulletEnabled val="1"/>
        </dgm:presLayoutVars>
      </dgm:prSet>
      <dgm:spPr/>
    </dgm:pt>
    <dgm:pt modelId="{773AF6F1-EBC6-4A63-B05C-844FE874E0BE}" type="pres">
      <dgm:prSet presAssocID="{862846C1-2D28-4280-86A3-FC1BDD43B43F}" presName="sibTrans" presStyleCnt="0"/>
      <dgm:spPr/>
    </dgm:pt>
    <dgm:pt modelId="{75634722-D19E-441B-AAA3-EA528FCBD9EB}" type="pres">
      <dgm:prSet presAssocID="{5A456E0B-FE30-4D0B-AA8E-A36CB8C7B7A3}" presName="node" presStyleLbl="node1" presStyleIdx="7" presStyleCnt="9">
        <dgm:presLayoutVars>
          <dgm:bulletEnabled val="1"/>
        </dgm:presLayoutVars>
      </dgm:prSet>
      <dgm:spPr/>
    </dgm:pt>
    <dgm:pt modelId="{19DDA457-32AB-46FD-9392-3D26B7894547}" type="pres">
      <dgm:prSet presAssocID="{707FD022-808C-4B94-A247-72861AD4FCD7}" presName="sibTrans" presStyleCnt="0"/>
      <dgm:spPr/>
    </dgm:pt>
    <dgm:pt modelId="{5163CB23-512F-4794-B6B7-73A13E59E850}" type="pres">
      <dgm:prSet presAssocID="{550A7BE4-901A-4BB7-82C8-48A4A3C1F721}" presName="node" presStyleLbl="node1" presStyleIdx="8" presStyleCnt="9">
        <dgm:presLayoutVars>
          <dgm:bulletEnabled val="1"/>
        </dgm:presLayoutVars>
      </dgm:prSet>
      <dgm:spPr/>
    </dgm:pt>
  </dgm:ptLst>
  <dgm:cxnLst>
    <dgm:cxn modelId="{6B7D7C17-A317-4FC8-9089-2C4BBC9E144B}" srcId="{C3A2374A-35C1-4C92-8D84-DD103D7B6A9B}" destId="{8A74D278-DB55-423A-AC96-75999CF0F117}" srcOrd="1" destOrd="0" parTransId="{2D2A45A9-D558-4307-9B95-2C57156D5148}" sibTransId="{CC4B65CF-7EF5-49BF-A903-C74F56C6BEB9}"/>
    <dgm:cxn modelId="{328D4C29-D17A-407C-8F53-5935546DBC57}" type="presOf" srcId="{E28F270A-93ED-4ED7-A24C-EEC768EF7CEC}" destId="{2025E747-1751-43A3-806B-D658234D6A6F}" srcOrd="0" destOrd="0" presId="urn:microsoft.com/office/officeart/2005/8/layout/default"/>
    <dgm:cxn modelId="{1F6CD829-F047-4A3C-A702-B023A2AFF36B}" type="presOf" srcId="{C3A2374A-35C1-4C92-8D84-DD103D7B6A9B}" destId="{55C93E10-3E94-46E5-83EB-23EF61877051}" srcOrd="0" destOrd="0" presId="urn:microsoft.com/office/officeart/2005/8/layout/default"/>
    <dgm:cxn modelId="{B355C44D-D0C3-4990-A387-4D125E05658E}" srcId="{C3A2374A-35C1-4C92-8D84-DD103D7B6A9B}" destId="{E28F270A-93ED-4ED7-A24C-EEC768EF7CEC}" srcOrd="6" destOrd="0" parTransId="{713730E5-F2F9-44BA-BAC9-3C493D0778ED}" sibTransId="{862846C1-2D28-4280-86A3-FC1BDD43B43F}"/>
    <dgm:cxn modelId="{D64A2F56-0FEF-4483-8765-D9C9D632BCCF}" type="presOf" srcId="{9EF3E52D-2F1D-467C-BFDB-532A9C04E501}" destId="{69B19296-6A5E-414A-ACE2-2AE5AA26DACB}" srcOrd="0" destOrd="0" presId="urn:microsoft.com/office/officeart/2005/8/layout/default"/>
    <dgm:cxn modelId="{FFFEB57E-006B-40B3-94E3-586FA85DDD05}" srcId="{C3A2374A-35C1-4C92-8D84-DD103D7B6A9B}" destId="{5A456E0B-FE30-4D0B-AA8E-A36CB8C7B7A3}" srcOrd="7" destOrd="0" parTransId="{ADC988FB-373C-4297-BFE0-86260B883501}" sibTransId="{707FD022-808C-4B94-A247-72861AD4FCD7}"/>
    <dgm:cxn modelId="{962C4D8A-8BC2-4A77-8F00-36F0481D8026}" type="presOf" srcId="{550A7BE4-901A-4BB7-82C8-48A4A3C1F721}" destId="{5163CB23-512F-4794-B6B7-73A13E59E850}" srcOrd="0" destOrd="0" presId="urn:microsoft.com/office/officeart/2005/8/layout/default"/>
    <dgm:cxn modelId="{40041592-D236-4CA2-9754-AC9417B79C81}" srcId="{C3A2374A-35C1-4C92-8D84-DD103D7B6A9B}" destId="{550A7BE4-901A-4BB7-82C8-48A4A3C1F721}" srcOrd="8" destOrd="0" parTransId="{03273C3A-5FBC-49A4-A99B-A1CB34AF0A3C}" sibTransId="{90A17EDE-2CE7-4104-81C4-EF8A08334C5D}"/>
    <dgm:cxn modelId="{57DA6494-85D0-47F2-810D-D069B5193AA1}" srcId="{C3A2374A-35C1-4C92-8D84-DD103D7B6A9B}" destId="{57337C47-F3E6-4DAB-987F-A7BA420BCCF4}" srcOrd="0" destOrd="0" parTransId="{ABC7AC8B-9A1C-475E-8536-154A832D9B91}" sibTransId="{58790A7C-25E8-474F-AC1F-3866819A5E41}"/>
    <dgm:cxn modelId="{1DF620AB-1919-43AD-A7D6-0590B60A7E95}" type="presOf" srcId="{A55E7FF8-25AF-4034-8B0F-5AC8FD4596CB}" destId="{EEC434FF-3464-4542-B588-EA037AD91D4D}" srcOrd="0" destOrd="0" presId="urn:microsoft.com/office/officeart/2005/8/layout/default"/>
    <dgm:cxn modelId="{3EBE9FAB-ECAE-4422-8922-5245A2F3861F}" type="presOf" srcId="{8A74D278-DB55-423A-AC96-75999CF0F117}" destId="{5D66E89B-CBB1-4E52-ACED-8BC759EE0192}" srcOrd="0" destOrd="0" presId="urn:microsoft.com/office/officeart/2005/8/layout/default"/>
    <dgm:cxn modelId="{0ADDF7B4-450C-4131-9D1F-25D527DBB9F8}" srcId="{C3A2374A-35C1-4C92-8D84-DD103D7B6A9B}" destId="{9EF3E52D-2F1D-467C-BFDB-532A9C04E501}" srcOrd="5" destOrd="0" parTransId="{18790C8A-6A90-47A8-A127-37D78568AC01}" sibTransId="{B838AE1A-3497-4788-BE4D-B5BC7E4F60AE}"/>
    <dgm:cxn modelId="{A4B68EB5-2B25-4D1B-9D3A-3DB0A405E037}" srcId="{C3A2374A-35C1-4C92-8D84-DD103D7B6A9B}" destId="{83F01CE4-9DC4-4C80-AB60-08A1F0B23B18}" srcOrd="2" destOrd="0" parTransId="{70DE0B77-A774-4DF1-83C6-16A7C028AF07}" sibTransId="{73358F92-C127-430B-929B-309C50B15DED}"/>
    <dgm:cxn modelId="{B5D25DC1-5260-4123-88C1-B7320144BF55}" type="presOf" srcId="{5A456E0B-FE30-4D0B-AA8E-A36CB8C7B7A3}" destId="{75634722-D19E-441B-AAA3-EA528FCBD9EB}" srcOrd="0" destOrd="0" presId="urn:microsoft.com/office/officeart/2005/8/layout/default"/>
    <dgm:cxn modelId="{45FC5DDE-87DF-4B8F-96D7-ED7C023273A2}" type="presOf" srcId="{83F01CE4-9DC4-4C80-AB60-08A1F0B23B18}" destId="{78F1F9E8-34B0-4F66-ACE8-D0CB261030E0}" srcOrd="0" destOrd="0" presId="urn:microsoft.com/office/officeart/2005/8/layout/default"/>
    <dgm:cxn modelId="{DA95D0E8-36C1-4BB6-B5FF-AED148BF6AD0}" srcId="{C3A2374A-35C1-4C92-8D84-DD103D7B6A9B}" destId="{7B2F548E-A6AA-4C4F-A00E-F07960527583}" srcOrd="4" destOrd="0" parTransId="{1D0CC893-A261-48C7-BE46-962688922941}" sibTransId="{0F2404DB-1E7A-4939-BD96-721419BC3050}"/>
    <dgm:cxn modelId="{C0EB94EA-BC33-447F-A545-B5497FE0D791}" type="presOf" srcId="{7B2F548E-A6AA-4C4F-A00E-F07960527583}" destId="{23118527-4D4E-4F26-A70A-DF431B4D2870}" srcOrd="0" destOrd="0" presId="urn:microsoft.com/office/officeart/2005/8/layout/default"/>
    <dgm:cxn modelId="{994566EC-0849-4E7A-9890-27545B06EBB1}" type="presOf" srcId="{57337C47-F3E6-4DAB-987F-A7BA420BCCF4}" destId="{6CC91FA2-046F-4A1D-992C-99677136EEC7}" srcOrd="0" destOrd="0" presId="urn:microsoft.com/office/officeart/2005/8/layout/default"/>
    <dgm:cxn modelId="{8E5B30FD-45DB-4210-8BA0-28FC683D1750}" srcId="{C3A2374A-35C1-4C92-8D84-DD103D7B6A9B}" destId="{A55E7FF8-25AF-4034-8B0F-5AC8FD4596CB}" srcOrd="3" destOrd="0" parTransId="{1227FC30-7889-4E81-ADD8-0D1BAE07E3F9}" sibTransId="{43CF22F9-E9A0-4FDD-8174-B9E001F731B8}"/>
    <dgm:cxn modelId="{22EDF952-252D-42BE-B7EF-985992CE5A8D}" type="presParOf" srcId="{55C93E10-3E94-46E5-83EB-23EF61877051}" destId="{6CC91FA2-046F-4A1D-992C-99677136EEC7}" srcOrd="0" destOrd="0" presId="urn:microsoft.com/office/officeart/2005/8/layout/default"/>
    <dgm:cxn modelId="{1D08974B-D891-44FF-9F18-9A1DE850CD0F}" type="presParOf" srcId="{55C93E10-3E94-46E5-83EB-23EF61877051}" destId="{4FD5C5BF-A8E4-41A0-922B-2326AEDE477E}" srcOrd="1" destOrd="0" presId="urn:microsoft.com/office/officeart/2005/8/layout/default"/>
    <dgm:cxn modelId="{E714BAA6-A235-4ADF-B3FE-45A2335DEEE9}" type="presParOf" srcId="{55C93E10-3E94-46E5-83EB-23EF61877051}" destId="{5D66E89B-CBB1-4E52-ACED-8BC759EE0192}" srcOrd="2" destOrd="0" presId="urn:microsoft.com/office/officeart/2005/8/layout/default"/>
    <dgm:cxn modelId="{A6EFEEDB-235B-40E5-BB8D-2F9BFAED5078}" type="presParOf" srcId="{55C93E10-3E94-46E5-83EB-23EF61877051}" destId="{AF6CFAE8-0B4A-4143-901C-19E818F76F3B}" srcOrd="3" destOrd="0" presId="urn:microsoft.com/office/officeart/2005/8/layout/default"/>
    <dgm:cxn modelId="{9F35D9CD-051B-4ECA-933E-0BAD798ED9C7}" type="presParOf" srcId="{55C93E10-3E94-46E5-83EB-23EF61877051}" destId="{78F1F9E8-34B0-4F66-ACE8-D0CB261030E0}" srcOrd="4" destOrd="0" presId="urn:microsoft.com/office/officeart/2005/8/layout/default"/>
    <dgm:cxn modelId="{B15603C0-F28B-4FBB-9A79-7AADB138C502}" type="presParOf" srcId="{55C93E10-3E94-46E5-83EB-23EF61877051}" destId="{F388FDAF-1A32-465C-A6E6-D0B8385B5E74}" srcOrd="5" destOrd="0" presId="urn:microsoft.com/office/officeart/2005/8/layout/default"/>
    <dgm:cxn modelId="{A60D436A-D044-4955-B9A7-3D4089ACEED5}" type="presParOf" srcId="{55C93E10-3E94-46E5-83EB-23EF61877051}" destId="{EEC434FF-3464-4542-B588-EA037AD91D4D}" srcOrd="6" destOrd="0" presId="urn:microsoft.com/office/officeart/2005/8/layout/default"/>
    <dgm:cxn modelId="{E1353745-4FA8-48F8-A82B-F67741EEC77F}" type="presParOf" srcId="{55C93E10-3E94-46E5-83EB-23EF61877051}" destId="{4BCEA0EE-96A0-4C4C-A434-3ABDA0D9776E}" srcOrd="7" destOrd="0" presId="urn:microsoft.com/office/officeart/2005/8/layout/default"/>
    <dgm:cxn modelId="{E33C0663-9249-4012-A8D5-465130E33E75}" type="presParOf" srcId="{55C93E10-3E94-46E5-83EB-23EF61877051}" destId="{23118527-4D4E-4F26-A70A-DF431B4D2870}" srcOrd="8" destOrd="0" presId="urn:microsoft.com/office/officeart/2005/8/layout/default"/>
    <dgm:cxn modelId="{1E4708FB-0381-483B-ABA8-46ECA6507F13}" type="presParOf" srcId="{55C93E10-3E94-46E5-83EB-23EF61877051}" destId="{E7196367-647A-4147-90A7-EAFBE221A578}" srcOrd="9" destOrd="0" presId="urn:microsoft.com/office/officeart/2005/8/layout/default"/>
    <dgm:cxn modelId="{13EC9388-278A-4320-82EF-00ADD2FD03BF}" type="presParOf" srcId="{55C93E10-3E94-46E5-83EB-23EF61877051}" destId="{69B19296-6A5E-414A-ACE2-2AE5AA26DACB}" srcOrd="10" destOrd="0" presId="urn:microsoft.com/office/officeart/2005/8/layout/default"/>
    <dgm:cxn modelId="{D1D8C0D7-897B-4FF0-B13E-AE40737DB1F7}" type="presParOf" srcId="{55C93E10-3E94-46E5-83EB-23EF61877051}" destId="{3ABD3061-7D5B-492C-BD79-54FD2E0AE3B3}" srcOrd="11" destOrd="0" presId="urn:microsoft.com/office/officeart/2005/8/layout/default"/>
    <dgm:cxn modelId="{B563006B-10B2-4185-993E-A9E9B51B3DFE}" type="presParOf" srcId="{55C93E10-3E94-46E5-83EB-23EF61877051}" destId="{2025E747-1751-43A3-806B-D658234D6A6F}" srcOrd="12" destOrd="0" presId="urn:microsoft.com/office/officeart/2005/8/layout/default"/>
    <dgm:cxn modelId="{758DE291-C2A9-439D-A611-2831D53A5F2D}" type="presParOf" srcId="{55C93E10-3E94-46E5-83EB-23EF61877051}" destId="{773AF6F1-EBC6-4A63-B05C-844FE874E0BE}" srcOrd="13" destOrd="0" presId="urn:microsoft.com/office/officeart/2005/8/layout/default"/>
    <dgm:cxn modelId="{AB44CDC8-B7D8-4F2E-B871-43B84C57DB43}" type="presParOf" srcId="{55C93E10-3E94-46E5-83EB-23EF61877051}" destId="{75634722-D19E-441B-AAA3-EA528FCBD9EB}" srcOrd="14" destOrd="0" presId="urn:microsoft.com/office/officeart/2005/8/layout/default"/>
    <dgm:cxn modelId="{71C502FF-CD74-4C9E-A636-17D2BECDEE8C}" type="presParOf" srcId="{55C93E10-3E94-46E5-83EB-23EF61877051}" destId="{19DDA457-32AB-46FD-9392-3D26B7894547}" srcOrd="15" destOrd="0" presId="urn:microsoft.com/office/officeart/2005/8/layout/default"/>
    <dgm:cxn modelId="{5F28FA7D-BCEF-49AD-A43D-03A260A48A79}" type="presParOf" srcId="{55C93E10-3E94-46E5-83EB-23EF61877051}" destId="{5163CB23-512F-4794-B6B7-73A13E59E850}"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74FF34-DBF2-4969-93E5-CE57367356ED}" type="doc">
      <dgm:prSet loTypeId="urn:microsoft.com/office/officeart/2016/7/layout/RepeatingBendingProcessNew" loCatId="process" qsTypeId="urn:microsoft.com/office/officeart/2005/8/quickstyle/simple2" qsCatId="simple" csTypeId="urn:microsoft.com/office/officeart/2005/8/colors/colorful5" csCatId="colorful" phldr="1"/>
      <dgm:spPr/>
      <dgm:t>
        <a:bodyPr/>
        <a:lstStyle/>
        <a:p>
          <a:endParaRPr lang="en-US"/>
        </a:p>
      </dgm:t>
    </dgm:pt>
    <dgm:pt modelId="{92C81148-FD31-409A-BDC3-F41873ABD7B6}">
      <dgm:prSet/>
      <dgm:spPr/>
      <dgm:t>
        <a:bodyPr/>
        <a:lstStyle/>
        <a:p>
          <a:r>
            <a:rPr lang="en-US" b="1" dirty="0"/>
            <a:t>Research &amp; Analysis (1-2 Months):</a:t>
          </a:r>
          <a:r>
            <a:rPr lang="en-US" dirty="0"/>
            <a:t> Identify farmers' needs and define features.</a:t>
          </a:r>
        </a:p>
      </dgm:t>
    </dgm:pt>
    <dgm:pt modelId="{98D96555-F66D-4C34-9AB3-B15CCCB6605E}" type="parTrans" cxnId="{77ABF271-E3EE-4F89-BB46-FA2DAB7CBEBD}">
      <dgm:prSet/>
      <dgm:spPr/>
      <dgm:t>
        <a:bodyPr/>
        <a:lstStyle/>
        <a:p>
          <a:endParaRPr lang="en-US"/>
        </a:p>
      </dgm:t>
    </dgm:pt>
    <dgm:pt modelId="{5525BC8A-8F01-438D-8F0F-64133F771BCC}" type="sibTrans" cxnId="{77ABF271-E3EE-4F89-BB46-FA2DAB7CBEBD}">
      <dgm:prSet/>
      <dgm:spPr/>
      <dgm:t>
        <a:bodyPr/>
        <a:lstStyle/>
        <a:p>
          <a:endParaRPr lang="en-US"/>
        </a:p>
      </dgm:t>
    </dgm:pt>
    <dgm:pt modelId="{EE1BEEC6-11B8-4085-AE25-488A911E2FAB}">
      <dgm:prSet/>
      <dgm:spPr/>
      <dgm:t>
        <a:bodyPr/>
        <a:lstStyle/>
        <a:p>
          <a:r>
            <a:rPr lang="en-US" b="1"/>
            <a:t>Design &amp; Prototyping (2-3 Months):</a:t>
          </a:r>
          <a:r>
            <a:rPr lang="en-US"/>
            <a:t> Create wireframes, architecture, and a clickable prototype.</a:t>
          </a:r>
        </a:p>
      </dgm:t>
    </dgm:pt>
    <dgm:pt modelId="{B87715FE-96E7-4517-8D85-EC92D8648CE4}" type="parTrans" cxnId="{06474C32-6E7A-4895-93C8-6A3328E0CA34}">
      <dgm:prSet/>
      <dgm:spPr/>
      <dgm:t>
        <a:bodyPr/>
        <a:lstStyle/>
        <a:p>
          <a:endParaRPr lang="en-US"/>
        </a:p>
      </dgm:t>
    </dgm:pt>
    <dgm:pt modelId="{60F3A0BE-CEC9-4F61-8AF3-72E2655D6691}" type="sibTrans" cxnId="{06474C32-6E7A-4895-93C8-6A3328E0CA34}">
      <dgm:prSet/>
      <dgm:spPr/>
      <dgm:t>
        <a:bodyPr/>
        <a:lstStyle/>
        <a:p>
          <a:endParaRPr lang="en-US"/>
        </a:p>
      </dgm:t>
    </dgm:pt>
    <dgm:pt modelId="{91B5D226-A39A-4D82-88FB-FA4BB8A7330D}">
      <dgm:prSet/>
      <dgm:spPr/>
      <dgm:t>
        <a:bodyPr/>
        <a:lstStyle/>
        <a:p>
          <a:r>
            <a:rPr lang="en-US" b="1"/>
            <a:t>Development (4-6 Months):</a:t>
          </a:r>
          <a:r>
            <a:rPr lang="en-US"/>
            <a:t> Build backend (APIs, database), frontend (UI, data visualization), and AI modules.</a:t>
          </a:r>
        </a:p>
      </dgm:t>
    </dgm:pt>
    <dgm:pt modelId="{B7DBDC3F-25FC-4119-8F68-430C7B1A63E7}" type="parTrans" cxnId="{603EA35C-C363-4000-841F-0A0FE5A85DE4}">
      <dgm:prSet/>
      <dgm:spPr/>
      <dgm:t>
        <a:bodyPr/>
        <a:lstStyle/>
        <a:p>
          <a:endParaRPr lang="en-US"/>
        </a:p>
      </dgm:t>
    </dgm:pt>
    <dgm:pt modelId="{78A1E2B9-455C-4C1D-B4AD-42CFE332CB29}" type="sibTrans" cxnId="{603EA35C-C363-4000-841F-0A0FE5A85DE4}">
      <dgm:prSet/>
      <dgm:spPr/>
      <dgm:t>
        <a:bodyPr/>
        <a:lstStyle/>
        <a:p>
          <a:endParaRPr lang="en-US"/>
        </a:p>
      </dgm:t>
    </dgm:pt>
    <dgm:pt modelId="{80B26AF7-6565-4DCD-A713-074607528806}">
      <dgm:prSet/>
      <dgm:spPr/>
      <dgm:t>
        <a:bodyPr/>
        <a:lstStyle/>
        <a:p>
          <a:r>
            <a:rPr lang="en-US" b="1"/>
            <a:t>Testing (2 Months):</a:t>
          </a:r>
          <a:r>
            <a:rPr lang="en-US"/>
            <a:t> Test IoT integration, functionality, and user acceptance.</a:t>
          </a:r>
        </a:p>
      </dgm:t>
    </dgm:pt>
    <dgm:pt modelId="{40A88FAD-4850-4861-80DF-F54924B81D01}" type="parTrans" cxnId="{3CF828B3-8722-4265-837D-CF7E0FDA65F5}">
      <dgm:prSet/>
      <dgm:spPr/>
      <dgm:t>
        <a:bodyPr/>
        <a:lstStyle/>
        <a:p>
          <a:endParaRPr lang="en-US"/>
        </a:p>
      </dgm:t>
    </dgm:pt>
    <dgm:pt modelId="{35BDDF4D-F449-48A8-AEE6-36CE19E836F0}" type="sibTrans" cxnId="{3CF828B3-8722-4265-837D-CF7E0FDA65F5}">
      <dgm:prSet/>
      <dgm:spPr/>
      <dgm:t>
        <a:bodyPr/>
        <a:lstStyle/>
        <a:p>
          <a:endParaRPr lang="en-US"/>
        </a:p>
      </dgm:t>
    </dgm:pt>
    <dgm:pt modelId="{FCDBD492-33C7-4B1B-A15E-AF520C17BFF6}">
      <dgm:prSet/>
      <dgm:spPr/>
      <dgm:t>
        <a:bodyPr/>
        <a:lstStyle/>
        <a:p>
          <a:r>
            <a:rPr lang="en-US" b="1"/>
            <a:t>Deployment (1 Month):</a:t>
          </a:r>
          <a:r>
            <a:rPr lang="en-US"/>
            <a:t> Launch platform on cloud and app stores with training.</a:t>
          </a:r>
        </a:p>
      </dgm:t>
    </dgm:pt>
    <dgm:pt modelId="{8EBADB4A-EE0E-414A-B30A-29118EDBAB8A}" type="parTrans" cxnId="{55356B61-7F94-4904-AEA4-6B15F81ECE18}">
      <dgm:prSet/>
      <dgm:spPr/>
      <dgm:t>
        <a:bodyPr/>
        <a:lstStyle/>
        <a:p>
          <a:endParaRPr lang="en-US"/>
        </a:p>
      </dgm:t>
    </dgm:pt>
    <dgm:pt modelId="{61E4E003-9E34-4EFB-A120-79DD0D54746F}" type="sibTrans" cxnId="{55356B61-7F94-4904-AEA4-6B15F81ECE18}">
      <dgm:prSet/>
      <dgm:spPr/>
      <dgm:t>
        <a:bodyPr/>
        <a:lstStyle/>
        <a:p>
          <a:endParaRPr lang="en-US"/>
        </a:p>
      </dgm:t>
    </dgm:pt>
    <dgm:pt modelId="{7AC6E3C8-65E4-4A7C-BC8D-06A15340EB99}">
      <dgm:prSet/>
      <dgm:spPr/>
      <dgm:t>
        <a:bodyPr/>
        <a:lstStyle/>
        <a:p>
          <a:r>
            <a:rPr lang="en-US" b="1"/>
            <a:t>Maintenance (Ongoing):</a:t>
          </a:r>
          <a:r>
            <a:rPr lang="en-US"/>
            <a:t> Provide support, gather feedback, and update regularly.</a:t>
          </a:r>
        </a:p>
      </dgm:t>
    </dgm:pt>
    <dgm:pt modelId="{1B8B8C73-DC76-437A-8127-14B13F0CA414}" type="parTrans" cxnId="{C775AF33-389B-46B0-A9DC-0AE1F501B1D0}">
      <dgm:prSet/>
      <dgm:spPr/>
      <dgm:t>
        <a:bodyPr/>
        <a:lstStyle/>
        <a:p>
          <a:endParaRPr lang="en-US"/>
        </a:p>
      </dgm:t>
    </dgm:pt>
    <dgm:pt modelId="{60E3CBEA-9285-4FCA-9F71-D6593F0E3D40}" type="sibTrans" cxnId="{C775AF33-389B-46B0-A9DC-0AE1F501B1D0}">
      <dgm:prSet/>
      <dgm:spPr/>
      <dgm:t>
        <a:bodyPr/>
        <a:lstStyle/>
        <a:p>
          <a:endParaRPr lang="en-US"/>
        </a:p>
      </dgm:t>
    </dgm:pt>
    <dgm:pt modelId="{85D947E2-C47B-4823-AD53-C5D6C42E739D}">
      <dgm:prSet/>
      <dgm:spPr/>
      <dgm:t>
        <a:bodyPr/>
        <a:lstStyle/>
        <a:p>
          <a:r>
            <a:rPr lang="en-US" b="1"/>
            <a:t>Timeline:</a:t>
          </a:r>
          <a:r>
            <a:rPr lang="en-US"/>
            <a:t> 10-14 months</a:t>
          </a:r>
          <a:br>
            <a:rPr lang="en-US"/>
          </a:br>
          <a:r>
            <a:rPr lang="en-US" b="1"/>
            <a:t>Milestones:</a:t>
          </a:r>
          <a:r>
            <a:rPr lang="en-US"/>
            <a:t> Design, IoT integration, AI deployment, prototype, full launch.</a:t>
          </a:r>
        </a:p>
      </dgm:t>
    </dgm:pt>
    <dgm:pt modelId="{8C210E94-6AF3-446E-8865-E42A61EC2DE3}" type="parTrans" cxnId="{71EBE55D-2F9C-4723-AF3B-DA4CA4443B90}">
      <dgm:prSet/>
      <dgm:spPr/>
      <dgm:t>
        <a:bodyPr/>
        <a:lstStyle/>
        <a:p>
          <a:endParaRPr lang="en-US"/>
        </a:p>
      </dgm:t>
    </dgm:pt>
    <dgm:pt modelId="{2F69A184-91ED-4C2B-B206-F6842591BE9B}" type="sibTrans" cxnId="{71EBE55D-2F9C-4723-AF3B-DA4CA4443B90}">
      <dgm:prSet/>
      <dgm:spPr/>
      <dgm:t>
        <a:bodyPr/>
        <a:lstStyle/>
        <a:p>
          <a:endParaRPr lang="en-US"/>
        </a:p>
      </dgm:t>
    </dgm:pt>
    <dgm:pt modelId="{14A78FEC-CA99-45CF-8639-B910396D5200}" type="pres">
      <dgm:prSet presAssocID="{A074FF34-DBF2-4969-93E5-CE57367356ED}" presName="Name0" presStyleCnt="0">
        <dgm:presLayoutVars>
          <dgm:dir/>
          <dgm:resizeHandles val="exact"/>
        </dgm:presLayoutVars>
      </dgm:prSet>
      <dgm:spPr/>
    </dgm:pt>
    <dgm:pt modelId="{E1EBA9A0-E37B-4973-884E-978BF36995E0}" type="pres">
      <dgm:prSet presAssocID="{92C81148-FD31-409A-BDC3-F41873ABD7B6}" presName="node" presStyleLbl="node1" presStyleIdx="0" presStyleCnt="7">
        <dgm:presLayoutVars>
          <dgm:bulletEnabled val="1"/>
        </dgm:presLayoutVars>
      </dgm:prSet>
      <dgm:spPr/>
    </dgm:pt>
    <dgm:pt modelId="{5906BF1C-776D-488C-9538-AD6697BC4DC4}" type="pres">
      <dgm:prSet presAssocID="{5525BC8A-8F01-438D-8F0F-64133F771BCC}" presName="sibTrans" presStyleLbl="sibTrans1D1" presStyleIdx="0" presStyleCnt="6"/>
      <dgm:spPr/>
    </dgm:pt>
    <dgm:pt modelId="{3D1434CE-5E8B-4EE3-85B1-750915432AFE}" type="pres">
      <dgm:prSet presAssocID="{5525BC8A-8F01-438D-8F0F-64133F771BCC}" presName="connectorText" presStyleLbl="sibTrans1D1" presStyleIdx="0" presStyleCnt="6"/>
      <dgm:spPr/>
    </dgm:pt>
    <dgm:pt modelId="{E440F1A7-587F-4DEB-AD12-DAD06F1D1770}" type="pres">
      <dgm:prSet presAssocID="{EE1BEEC6-11B8-4085-AE25-488A911E2FAB}" presName="node" presStyleLbl="node1" presStyleIdx="1" presStyleCnt="7">
        <dgm:presLayoutVars>
          <dgm:bulletEnabled val="1"/>
        </dgm:presLayoutVars>
      </dgm:prSet>
      <dgm:spPr/>
    </dgm:pt>
    <dgm:pt modelId="{3C57798E-C618-462F-B398-E06C24CFCCB6}" type="pres">
      <dgm:prSet presAssocID="{60F3A0BE-CEC9-4F61-8AF3-72E2655D6691}" presName="sibTrans" presStyleLbl="sibTrans1D1" presStyleIdx="1" presStyleCnt="6"/>
      <dgm:spPr/>
    </dgm:pt>
    <dgm:pt modelId="{43B2C993-7709-4716-9BFF-01D6556893A9}" type="pres">
      <dgm:prSet presAssocID="{60F3A0BE-CEC9-4F61-8AF3-72E2655D6691}" presName="connectorText" presStyleLbl="sibTrans1D1" presStyleIdx="1" presStyleCnt="6"/>
      <dgm:spPr/>
    </dgm:pt>
    <dgm:pt modelId="{5AD5D12D-22DA-4CA3-AC17-82E5756056B5}" type="pres">
      <dgm:prSet presAssocID="{91B5D226-A39A-4D82-88FB-FA4BB8A7330D}" presName="node" presStyleLbl="node1" presStyleIdx="2" presStyleCnt="7">
        <dgm:presLayoutVars>
          <dgm:bulletEnabled val="1"/>
        </dgm:presLayoutVars>
      </dgm:prSet>
      <dgm:spPr/>
    </dgm:pt>
    <dgm:pt modelId="{DA168670-EFD4-4AD4-8E1A-2396A5AA9F01}" type="pres">
      <dgm:prSet presAssocID="{78A1E2B9-455C-4C1D-B4AD-42CFE332CB29}" presName="sibTrans" presStyleLbl="sibTrans1D1" presStyleIdx="2" presStyleCnt="6"/>
      <dgm:spPr/>
    </dgm:pt>
    <dgm:pt modelId="{AA526C74-862E-4E31-8AE1-1D53E12EA489}" type="pres">
      <dgm:prSet presAssocID="{78A1E2B9-455C-4C1D-B4AD-42CFE332CB29}" presName="connectorText" presStyleLbl="sibTrans1D1" presStyleIdx="2" presStyleCnt="6"/>
      <dgm:spPr/>
    </dgm:pt>
    <dgm:pt modelId="{ACF63A6F-01EB-4FE8-A376-504E27C04741}" type="pres">
      <dgm:prSet presAssocID="{80B26AF7-6565-4DCD-A713-074607528806}" presName="node" presStyleLbl="node1" presStyleIdx="3" presStyleCnt="7">
        <dgm:presLayoutVars>
          <dgm:bulletEnabled val="1"/>
        </dgm:presLayoutVars>
      </dgm:prSet>
      <dgm:spPr/>
    </dgm:pt>
    <dgm:pt modelId="{5D2294B8-FC23-4D70-9182-D993FFD44E6D}" type="pres">
      <dgm:prSet presAssocID="{35BDDF4D-F449-48A8-AEE6-36CE19E836F0}" presName="sibTrans" presStyleLbl="sibTrans1D1" presStyleIdx="3" presStyleCnt="6"/>
      <dgm:spPr/>
    </dgm:pt>
    <dgm:pt modelId="{DB7D0F11-9A80-495A-8ACA-24A6D2A5FB74}" type="pres">
      <dgm:prSet presAssocID="{35BDDF4D-F449-48A8-AEE6-36CE19E836F0}" presName="connectorText" presStyleLbl="sibTrans1D1" presStyleIdx="3" presStyleCnt="6"/>
      <dgm:spPr/>
    </dgm:pt>
    <dgm:pt modelId="{4EA06A61-153A-4B69-8089-7C52E04E95BD}" type="pres">
      <dgm:prSet presAssocID="{FCDBD492-33C7-4B1B-A15E-AF520C17BFF6}" presName="node" presStyleLbl="node1" presStyleIdx="4" presStyleCnt="7">
        <dgm:presLayoutVars>
          <dgm:bulletEnabled val="1"/>
        </dgm:presLayoutVars>
      </dgm:prSet>
      <dgm:spPr/>
    </dgm:pt>
    <dgm:pt modelId="{9BA0A1F4-B4BD-4C7E-87AD-BA44155BFF13}" type="pres">
      <dgm:prSet presAssocID="{61E4E003-9E34-4EFB-A120-79DD0D54746F}" presName="sibTrans" presStyleLbl="sibTrans1D1" presStyleIdx="4" presStyleCnt="6"/>
      <dgm:spPr/>
    </dgm:pt>
    <dgm:pt modelId="{96C4431E-FD6A-44DA-8C68-B1ECE0EC751A}" type="pres">
      <dgm:prSet presAssocID="{61E4E003-9E34-4EFB-A120-79DD0D54746F}" presName="connectorText" presStyleLbl="sibTrans1D1" presStyleIdx="4" presStyleCnt="6"/>
      <dgm:spPr/>
    </dgm:pt>
    <dgm:pt modelId="{C3AD1F4D-681A-46D2-8C6D-5360A12EEB97}" type="pres">
      <dgm:prSet presAssocID="{7AC6E3C8-65E4-4A7C-BC8D-06A15340EB99}" presName="node" presStyleLbl="node1" presStyleIdx="5" presStyleCnt="7">
        <dgm:presLayoutVars>
          <dgm:bulletEnabled val="1"/>
        </dgm:presLayoutVars>
      </dgm:prSet>
      <dgm:spPr/>
    </dgm:pt>
    <dgm:pt modelId="{A1BB205F-602D-4C1E-9746-5A6A5401C810}" type="pres">
      <dgm:prSet presAssocID="{60E3CBEA-9285-4FCA-9F71-D6593F0E3D40}" presName="sibTrans" presStyleLbl="sibTrans1D1" presStyleIdx="5" presStyleCnt="6"/>
      <dgm:spPr/>
    </dgm:pt>
    <dgm:pt modelId="{F1123103-BA9D-43DC-BBC3-28BD6D5CD630}" type="pres">
      <dgm:prSet presAssocID="{60E3CBEA-9285-4FCA-9F71-D6593F0E3D40}" presName="connectorText" presStyleLbl="sibTrans1D1" presStyleIdx="5" presStyleCnt="6"/>
      <dgm:spPr/>
    </dgm:pt>
    <dgm:pt modelId="{3CB0FD88-4180-4124-B1D6-A675C2080ED1}" type="pres">
      <dgm:prSet presAssocID="{85D947E2-C47B-4823-AD53-C5D6C42E739D}" presName="node" presStyleLbl="node1" presStyleIdx="6" presStyleCnt="7">
        <dgm:presLayoutVars>
          <dgm:bulletEnabled val="1"/>
        </dgm:presLayoutVars>
      </dgm:prSet>
      <dgm:spPr/>
    </dgm:pt>
  </dgm:ptLst>
  <dgm:cxnLst>
    <dgm:cxn modelId="{EE119D2C-4076-4299-A344-FD5EABE55B25}" type="presOf" srcId="{61E4E003-9E34-4EFB-A120-79DD0D54746F}" destId="{96C4431E-FD6A-44DA-8C68-B1ECE0EC751A}" srcOrd="1" destOrd="0" presId="urn:microsoft.com/office/officeart/2016/7/layout/RepeatingBendingProcessNew"/>
    <dgm:cxn modelId="{06474C32-6E7A-4895-93C8-6A3328E0CA34}" srcId="{A074FF34-DBF2-4969-93E5-CE57367356ED}" destId="{EE1BEEC6-11B8-4085-AE25-488A911E2FAB}" srcOrd="1" destOrd="0" parTransId="{B87715FE-96E7-4517-8D85-EC92D8648CE4}" sibTransId="{60F3A0BE-CEC9-4F61-8AF3-72E2655D6691}"/>
    <dgm:cxn modelId="{C775AF33-389B-46B0-A9DC-0AE1F501B1D0}" srcId="{A074FF34-DBF2-4969-93E5-CE57367356ED}" destId="{7AC6E3C8-65E4-4A7C-BC8D-06A15340EB99}" srcOrd="5" destOrd="0" parTransId="{1B8B8C73-DC76-437A-8127-14B13F0CA414}" sibTransId="{60E3CBEA-9285-4FCA-9F71-D6593F0E3D40}"/>
    <dgm:cxn modelId="{A1603D37-B2E8-4FA3-B41F-5C369072F141}" type="presOf" srcId="{FCDBD492-33C7-4B1B-A15E-AF520C17BFF6}" destId="{4EA06A61-153A-4B69-8089-7C52E04E95BD}" srcOrd="0" destOrd="0" presId="urn:microsoft.com/office/officeart/2016/7/layout/RepeatingBendingProcessNew"/>
    <dgm:cxn modelId="{603EA35C-C363-4000-841F-0A0FE5A85DE4}" srcId="{A074FF34-DBF2-4969-93E5-CE57367356ED}" destId="{91B5D226-A39A-4D82-88FB-FA4BB8A7330D}" srcOrd="2" destOrd="0" parTransId="{B7DBDC3F-25FC-4119-8F68-430C7B1A63E7}" sibTransId="{78A1E2B9-455C-4C1D-B4AD-42CFE332CB29}"/>
    <dgm:cxn modelId="{71EBE55D-2F9C-4723-AF3B-DA4CA4443B90}" srcId="{A074FF34-DBF2-4969-93E5-CE57367356ED}" destId="{85D947E2-C47B-4823-AD53-C5D6C42E739D}" srcOrd="6" destOrd="0" parTransId="{8C210E94-6AF3-446E-8865-E42A61EC2DE3}" sibTransId="{2F69A184-91ED-4C2B-B206-F6842591BE9B}"/>
    <dgm:cxn modelId="{55356B61-7F94-4904-AEA4-6B15F81ECE18}" srcId="{A074FF34-DBF2-4969-93E5-CE57367356ED}" destId="{FCDBD492-33C7-4B1B-A15E-AF520C17BFF6}" srcOrd="4" destOrd="0" parTransId="{8EBADB4A-EE0E-414A-B30A-29118EDBAB8A}" sibTransId="{61E4E003-9E34-4EFB-A120-79DD0D54746F}"/>
    <dgm:cxn modelId="{5F44D064-B0F7-427B-AFA2-433AB78EDCE0}" type="presOf" srcId="{EE1BEEC6-11B8-4085-AE25-488A911E2FAB}" destId="{E440F1A7-587F-4DEB-AD12-DAD06F1D1770}" srcOrd="0" destOrd="0" presId="urn:microsoft.com/office/officeart/2016/7/layout/RepeatingBendingProcessNew"/>
    <dgm:cxn modelId="{0C22EB45-94C2-4CE3-B306-22FD5B754884}" type="presOf" srcId="{A074FF34-DBF2-4969-93E5-CE57367356ED}" destId="{14A78FEC-CA99-45CF-8639-B910396D5200}" srcOrd="0" destOrd="0" presId="urn:microsoft.com/office/officeart/2016/7/layout/RepeatingBendingProcessNew"/>
    <dgm:cxn modelId="{0DE68166-820C-4B4B-AB17-6E40D7FC9724}" type="presOf" srcId="{35BDDF4D-F449-48A8-AEE6-36CE19E836F0}" destId="{5D2294B8-FC23-4D70-9182-D993FFD44E6D}" srcOrd="0" destOrd="0" presId="urn:microsoft.com/office/officeart/2016/7/layout/RepeatingBendingProcessNew"/>
    <dgm:cxn modelId="{6CECC049-0A14-492A-B8C8-2836F0B0B9D7}" type="presOf" srcId="{92C81148-FD31-409A-BDC3-F41873ABD7B6}" destId="{E1EBA9A0-E37B-4973-884E-978BF36995E0}" srcOrd="0" destOrd="0" presId="urn:microsoft.com/office/officeart/2016/7/layout/RepeatingBendingProcessNew"/>
    <dgm:cxn modelId="{77ABF271-E3EE-4F89-BB46-FA2DAB7CBEBD}" srcId="{A074FF34-DBF2-4969-93E5-CE57367356ED}" destId="{92C81148-FD31-409A-BDC3-F41873ABD7B6}" srcOrd="0" destOrd="0" parTransId="{98D96555-F66D-4C34-9AB3-B15CCCB6605E}" sibTransId="{5525BC8A-8F01-438D-8F0F-64133F771BCC}"/>
    <dgm:cxn modelId="{FDB1BA55-9326-48E8-8957-4BCB2FEBF6C7}" type="presOf" srcId="{78A1E2B9-455C-4C1D-B4AD-42CFE332CB29}" destId="{AA526C74-862E-4E31-8AE1-1D53E12EA489}" srcOrd="1" destOrd="0" presId="urn:microsoft.com/office/officeart/2016/7/layout/RepeatingBendingProcessNew"/>
    <dgm:cxn modelId="{3441947C-509B-4890-A0EF-11FB9E9E9D2B}" type="presOf" srcId="{60E3CBEA-9285-4FCA-9F71-D6593F0E3D40}" destId="{A1BB205F-602D-4C1E-9746-5A6A5401C810}" srcOrd="0" destOrd="0" presId="urn:microsoft.com/office/officeart/2016/7/layout/RepeatingBendingProcessNew"/>
    <dgm:cxn modelId="{93CC897F-7AE5-4B7B-B9FA-D05F2AA13784}" type="presOf" srcId="{78A1E2B9-455C-4C1D-B4AD-42CFE332CB29}" destId="{DA168670-EFD4-4AD4-8E1A-2396A5AA9F01}" srcOrd="0" destOrd="0" presId="urn:microsoft.com/office/officeart/2016/7/layout/RepeatingBendingProcessNew"/>
    <dgm:cxn modelId="{34202F9E-272A-436A-9C80-9DA2A252DE6E}" type="presOf" srcId="{60F3A0BE-CEC9-4F61-8AF3-72E2655D6691}" destId="{43B2C993-7709-4716-9BFF-01D6556893A9}" srcOrd="1" destOrd="0" presId="urn:microsoft.com/office/officeart/2016/7/layout/RepeatingBendingProcessNew"/>
    <dgm:cxn modelId="{D80141A2-75A5-46DA-B4EC-EAED22A1E60D}" type="presOf" srcId="{7AC6E3C8-65E4-4A7C-BC8D-06A15340EB99}" destId="{C3AD1F4D-681A-46D2-8C6D-5360A12EEB97}" srcOrd="0" destOrd="0" presId="urn:microsoft.com/office/officeart/2016/7/layout/RepeatingBendingProcessNew"/>
    <dgm:cxn modelId="{A44435A5-8193-4751-95C6-1FAAEF865107}" type="presOf" srcId="{60F3A0BE-CEC9-4F61-8AF3-72E2655D6691}" destId="{3C57798E-C618-462F-B398-E06C24CFCCB6}" srcOrd="0" destOrd="0" presId="urn:microsoft.com/office/officeart/2016/7/layout/RepeatingBendingProcessNew"/>
    <dgm:cxn modelId="{3CF828B3-8722-4265-837D-CF7E0FDA65F5}" srcId="{A074FF34-DBF2-4969-93E5-CE57367356ED}" destId="{80B26AF7-6565-4DCD-A713-074607528806}" srcOrd="3" destOrd="0" parTransId="{40A88FAD-4850-4861-80DF-F54924B81D01}" sibTransId="{35BDDF4D-F449-48A8-AEE6-36CE19E836F0}"/>
    <dgm:cxn modelId="{CD7D4FBC-8784-4FF9-A233-036216549876}" type="presOf" srcId="{91B5D226-A39A-4D82-88FB-FA4BB8A7330D}" destId="{5AD5D12D-22DA-4CA3-AC17-82E5756056B5}" srcOrd="0" destOrd="0" presId="urn:microsoft.com/office/officeart/2016/7/layout/RepeatingBendingProcessNew"/>
    <dgm:cxn modelId="{656309C2-95C8-4178-B882-ED628FA37339}" type="presOf" srcId="{80B26AF7-6565-4DCD-A713-074607528806}" destId="{ACF63A6F-01EB-4FE8-A376-504E27C04741}" srcOrd="0" destOrd="0" presId="urn:microsoft.com/office/officeart/2016/7/layout/RepeatingBendingProcessNew"/>
    <dgm:cxn modelId="{0532DCCE-D56F-4E76-81EC-BCA5CB0B5B5F}" type="presOf" srcId="{60E3CBEA-9285-4FCA-9F71-D6593F0E3D40}" destId="{F1123103-BA9D-43DC-BBC3-28BD6D5CD630}" srcOrd="1" destOrd="0" presId="urn:microsoft.com/office/officeart/2016/7/layout/RepeatingBendingProcessNew"/>
    <dgm:cxn modelId="{8D6675D5-E4DF-4A00-9193-9F03B7B4EC6C}" type="presOf" srcId="{85D947E2-C47B-4823-AD53-C5D6C42E739D}" destId="{3CB0FD88-4180-4124-B1D6-A675C2080ED1}" srcOrd="0" destOrd="0" presId="urn:microsoft.com/office/officeart/2016/7/layout/RepeatingBendingProcessNew"/>
    <dgm:cxn modelId="{D89E66D7-4D5B-4582-864A-7A073E7C5E5A}" type="presOf" srcId="{5525BC8A-8F01-438D-8F0F-64133F771BCC}" destId="{5906BF1C-776D-488C-9538-AD6697BC4DC4}" srcOrd="0" destOrd="0" presId="urn:microsoft.com/office/officeart/2016/7/layout/RepeatingBendingProcessNew"/>
    <dgm:cxn modelId="{ED286BE1-8846-422E-B9E2-A724623E3380}" type="presOf" srcId="{61E4E003-9E34-4EFB-A120-79DD0D54746F}" destId="{9BA0A1F4-B4BD-4C7E-87AD-BA44155BFF13}" srcOrd="0" destOrd="0" presId="urn:microsoft.com/office/officeart/2016/7/layout/RepeatingBendingProcessNew"/>
    <dgm:cxn modelId="{39299EE7-ED3F-47A1-A335-B68CFD49A49A}" type="presOf" srcId="{35BDDF4D-F449-48A8-AEE6-36CE19E836F0}" destId="{DB7D0F11-9A80-495A-8ACA-24A6D2A5FB74}" srcOrd="1" destOrd="0" presId="urn:microsoft.com/office/officeart/2016/7/layout/RepeatingBendingProcessNew"/>
    <dgm:cxn modelId="{55DD67F6-5B6D-4AB0-B496-DC85DFD4D340}" type="presOf" srcId="{5525BC8A-8F01-438D-8F0F-64133F771BCC}" destId="{3D1434CE-5E8B-4EE3-85B1-750915432AFE}" srcOrd="1" destOrd="0" presId="urn:microsoft.com/office/officeart/2016/7/layout/RepeatingBendingProcessNew"/>
    <dgm:cxn modelId="{09B7F2DF-0002-4981-A580-105C5B240CE2}" type="presParOf" srcId="{14A78FEC-CA99-45CF-8639-B910396D5200}" destId="{E1EBA9A0-E37B-4973-884E-978BF36995E0}" srcOrd="0" destOrd="0" presId="urn:microsoft.com/office/officeart/2016/7/layout/RepeatingBendingProcessNew"/>
    <dgm:cxn modelId="{3BC0EE61-8FD0-4D11-8CE5-34CF2122D295}" type="presParOf" srcId="{14A78FEC-CA99-45CF-8639-B910396D5200}" destId="{5906BF1C-776D-488C-9538-AD6697BC4DC4}" srcOrd="1" destOrd="0" presId="urn:microsoft.com/office/officeart/2016/7/layout/RepeatingBendingProcessNew"/>
    <dgm:cxn modelId="{AEEA4E3D-9CE3-47C9-A20A-448C59E55CE4}" type="presParOf" srcId="{5906BF1C-776D-488C-9538-AD6697BC4DC4}" destId="{3D1434CE-5E8B-4EE3-85B1-750915432AFE}" srcOrd="0" destOrd="0" presId="urn:microsoft.com/office/officeart/2016/7/layout/RepeatingBendingProcessNew"/>
    <dgm:cxn modelId="{409C1130-2243-40ED-8932-59488A64CB88}" type="presParOf" srcId="{14A78FEC-CA99-45CF-8639-B910396D5200}" destId="{E440F1A7-587F-4DEB-AD12-DAD06F1D1770}" srcOrd="2" destOrd="0" presId="urn:microsoft.com/office/officeart/2016/7/layout/RepeatingBendingProcessNew"/>
    <dgm:cxn modelId="{0379D96E-81DF-4530-8F20-A54A2B89058C}" type="presParOf" srcId="{14A78FEC-CA99-45CF-8639-B910396D5200}" destId="{3C57798E-C618-462F-B398-E06C24CFCCB6}" srcOrd="3" destOrd="0" presId="urn:microsoft.com/office/officeart/2016/7/layout/RepeatingBendingProcessNew"/>
    <dgm:cxn modelId="{6FB402F8-B0D9-4D9E-BB52-B5D835258910}" type="presParOf" srcId="{3C57798E-C618-462F-B398-E06C24CFCCB6}" destId="{43B2C993-7709-4716-9BFF-01D6556893A9}" srcOrd="0" destOrd="0" presId="urn:microsoft.com/office/officeart/2016/7/layout/RepeatingBendingProcessNew"/>
    <dgm:cxn modelId="{F62143F0-B5F2-4C99-B457-8DEB2EA3E283}" type="presParOf" srcId="{14A78FEC-CA99-45CF-8639-B910396D5200}" destId="{5AD5D12D-22DA-4CA3-AC17-82E5756056B5}" srcOrd="4" destOrd="0" presId="urn:microsoft.com/office/officeart/2016/7/layout/RepeatingBendingProcessNew"/>
    <dgm:cxn modelId="{127A72CE-F3A3-4260-BA5C-A8C0E4E876D0}" type="presParOf" srcId="{14A78FEC-CA99-45CF-8639-B910396D5200}" destId="{DA168670-EFD4-4AD4-8E1A-2396A5AA9F01}" srcOrd="5" destOrd="0" presId="urn:microsoft.com/office/officeart/2016/7/layout/RepeatingBendingProcessNew"/>
    <dgm:cxn modelId="{110AE3F6-F90C-4BCF-8633-7E90B8728C83}" type="presParOf" srcId="{DA168670-EFD4-4AD4-8E1A-2396A5AA9F01}" destId="{AA526C74-862E-4E31-8AE1-1D53E12EA489}" srcOrd="0" destOrd="0" presId="urn:microsoft.com/office/officeart/2016/7/layout/RepeatingBendingProcessNew"/>
    <dgm:cxn modelId="{BCD5E0E9-6BEC-4A54-8B01-93FA840795C1}" type="presParOf" srcId="{14A78FEC-CA99-45CF-8639-B910396D5200}" destId="{ACF63A6F-01EB-4FE8-A376-504E27C04741}" srcOrd="6" destOrd="0" presId="urn:microsoft.com/office/officeart/2016/7/layout/RepeatingBendingProcessNew"/>
    <dgm:cxn modelId="{B4F9BDDD-FA46-4B94-AA4F-436FA3102979}" type="presParOf" srcId="{14A78FEC-CA99-45CF-8639-B910396D5200}" destId="{5D2294B8-FC23-4D70-9182-D993FFD44E6D}" srcOrd="7" destOrd="0" presId="urn:microsoft.com/office/officeart/2016/7/layout/RepeatingBendingProcessNew"/>
    <dgm:cxn modelId="{53088B32-FC7E-4F64-A5D0-5198DF5AE5CF}" type="presParOf" srcId="{5D2294B8-FC23-4D70-9182-D993FFD44E6D}" destId="{DB7D0F11-9A80-495A-8ACA-24A6D2A5FB74}" srcOrd="0" destOrd="0" presId="urn:microsoft.com/office/officeart/2016/7/layout/RepeatingBendingProcessNew"/>
    <dgm:cxn modelId="{D883977B-3BFC-4768-B44A-04BF8FE30C58}" type="presParOf" srcId="{14A78FEC-CA99-45CF-8639-B910396D5200}" destId="{4EA06A61-153A-4B69-8089-7C52E04E95BD}" srcOrd="8" destOrd="0" presId="urn:microsoft.com/office/officeart/2016/7/layout/RepeatingBendingProcessNew"/>
    <dgm:cxn modelId="{8E5AD0DE-FB8E-4D36-BC12-F076D3866786}" type="presParOf" srcId="{14A78FEC-CA99-45CF-8639-B910396D5200}" destId="{9BA0A1F4-B4BD-4C7E-87AD-BA44155BFF13}" srcOrd="9" destOrd="0" presId="urn:microsoft.com/office/officeart/2016/7/layout/RepeatingBendingProcessNew"/>
    <dgm:cxn modelId="{058B7CEF-9738-4ECB-A977-FDFA3AFB0539}" type="presParOf" srcId="{9BA0A1F4-B4BD-4C7E-87AD-BA44155BFF13}" destId="{96C4431E-FD6A-44DA-8C68-B1ECE0EC751A}" srcOrd="0" destOrd="0" presId="urn:microsoft.com/office/officeart/2016/7/layout/RepeatingBendingProcessNew"/>
    <dgm:cxn modelId="{C94CDE24-6690-40F0-93F3-712C575DA80C}" type="presParOf" srcId="{14A78FEC-CA99-45CF-8639-B910396D5200}" destId="{C3AD1F4D-681A-46D2-8C6D-5360A12EEB97}" srcOrd="10" destOrd="0" presId="urn:microsoft.com/office/officeart/2016/7/layout/RepeatingBendingProcessNew"/>
    <dgm:cxn modelId="{7E3DAA04-382A-462A-ADD7-26C77F662197}" type="presParOf" srcId="{14A78FEC-CA99-45CF-8639-B910396D5200}" destId="{A1BB205F-602D-4C1E-9746-5A6A5401C810}" srcOrd="11" destOrd="0" presId="urn:microsoft.com/office/officeart/2016/7/layout/RepeatingBendingProcessNew"/>
    <dgm:cxn modelId="{C5DD5917-BF0A-4A45-A1B7-609CB476471D}" type="presParOf" srcId="{A1BB205F-602D-4C1E-9746-5A6A5401C810}" destId="{F1123103-BA9D-43DC-BBC3-28BD6D5CD630}" srcOrd="0" destOrd="0" presId="urn:microsoft.com/office/officeart/2016/7/layout/RepeatingBendingProcessNew"/>
    <dgm:cxn modelId="{0494587B-D6C2-4868-B001-5F0CDC671802}" type="presParOf" srcId="{14A78FEC-CA99-45CF-8639-B910396D5200}" destId="{3CB0FD88-4180-4124-B1D6-A675C2080ED1}" srcOrd="1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F0AAF9-C2FC-4A08-8E14-24A01DD4BB53}" type="doc">
      <dgm:prSet loTypeId="urn:microsoft.com/office/officeart/2016/7/layout/RepeatingBendingProcessNew" loCatId="process" qsTypeId="urn:microsoft.com/office/officeart/2005/8/quickstyle/simple1" qsCatId="simple" csTypeId="urn:microsoft.com/office/officeart/2005/8/colors/accent3_2" csCatId="accent3"/>
      <dgm:spPr/>
      <dgm:t>
        <a:bodyPr/>
        <a:lstStyle/>
        <a:p>
          <a:endParaRPr lang="en-US"/>
        </a:p>
      </dgm:t>
    </dgm:pt>
    <dgm:pt modelId="{2ECD8793-7DF8-422B-A428-69348F3724D0}">
      <dgm:prSet/>
      <dgm:spPr/>
      <dgm:t>
        <a:bodyPr/>
        <a:lstStyle/>
        <a:p>
          <a:r>
            <a:rPr lang="en-US" b="1"/>
            <a:t>Technical Risks:</a:t>
          </a:r>
          <a:r>
            <a:rPr lang="en-US"/>
            <a:t> Test rigorously and maintain quality standards.</a:t>
          </a:r>
        </a:p>
      </dgm:t>
    </dgm:pt>
    <dgm:pt modelId="{80940717-128D-4A59-8831-4A7B4D8ED287}" type="parTrans" cxnId="{0FF0CCA4-EDEF-4413-A1AD-29A304B688E4}">
      <dgm:prSet/>
      <dgm:spPr/>
      <dgm:t>
        <a:bodyPr/>
        <a:lstStyle/>
        <a:p>
          <a:endParaRPr lang="en-US"/>
        </a:p>
      </dgm:t>
    </dgm:pt>
    <dgm:pt modelId="{71A4278D-880B-4B2D-AFF8-E1372FD97DC4}" type="sibTrans" cxnId="{0FF0CCA4-EDEF-4413-A1AD-29A304B688E4}">
      <dgm:prSet/>
      <dgm:spPr/>
      <dgm:t>
        <a:bodyPr/>
        <a:lstStyle/>
        <a:p>
          <a:endParaRPr lang="en-US"/>
        </a:p>
      </dgm:t>
    </dgm:pt>
    <dgm:pt modelId="{94D75C02-AE33-4CBD-87A2-B5E0089977D8}">
      <dgm:prSet/>
      <dgm:spPr/>
      <dgm:t>
        <a:bodyPr/>
        <a:lstStyle/>
        <a:p>
          <a:r>
            <a:rPr lang="en-US" b="1"/>
            <a:t>Data Security:</a:t>
          </a:r>
          <a:r>
            <a:rPr lang="en-US"/>
            <a:t> Implement encryption and compliance protocols.</a:t>
          </a:r>
        </a:p>
      </dgm:t>
    </dgm:pt>
    <dgm:pt modelId="{C3078619-D0B3-4D5A-ACA7-266343942BF6}" type="parTrans" cxnId="{EC1431E3-299C-41A8-93F0-7D2D51C05251}">
      <dgm:prSet/>
      <dgm:spPr/>
      <dgm:t>
        <a:bodyPr/>
        <a:lstStyle/>
        <a:p>
          <a:endParaRPr lang="en-US"/>
        </a:p>
      </dgm:t>
    </dgm:pt>
    <dgm:pt modelId="{A25176C1-CCBC-4E81-B55B-C56766BFF57F}" type="sibTrans" cxnId="{EC1431E3-299C-41A8-93F0-7D2D51C05251}">
      <dgm:prSet/>
      <dgm:spPr/>
      <dgm:t>
        <a:bodyPr/>
        <a:lstStyle/>
        <a:p>
          <a:endParaRPr lang="en-US"/>
        </a:p>
      </dgm:t>
    </dgm:pt>
    <dgm:pt modelId="{0D819E83-10B0-4916-95B2-22312DF136D5}">
      <dgm:prSet/>
      <dgm:spPr/>
      <dgm:t>
        <a:bodyPr/>
        <a:lstStyle/>
        <a:p>
          <a:r>
            <a:rPr lang="en-US" b="1"/>
            <a:t>Financial Risks:</a:t>
          </a:r>
          <a:r>
            <a:rPr lang="en-US"/>
            <a:t> Create a detailed budget with contingency funds.</a:t>
          </a:r>
        </a:p>
      </dgm:t>
    </dgm:pt>
    <dgm:pt modelId="{47D53C16-D531-47BB-AF76-6DA667410B5B}" type="parTrans" cxnId="{C65D4913-8B82-422A-9125-B8BAFF6E856F}">
      <dgm:prSet/>
      <dgm:spPr/>
      <dgm:t>
        <a:bodyPr/>
        <a:lstStyle/>
        <a:p>
          <a:endParaRPr lang="en-US"/>
        </a:p>
      </dgm:t>
    </dgm:pt>
    <dgm:pt modelId="{425DA058-1FAC-40F8-B49C-90E5D08ACC14}" type="sibTrans" cxnId="{C65D4913-8B82-422A-9125-B8BAFF6E856F}">
      <dgm:prSet/>
      <dgm:spPr/>
      <dgm:t>
        <a:bodyPr/>
        <a:lstStyle/>
        <a:p>
          <a:endParaRPr lang="en-US"/>
        </a:p>
      </dgm:t>
    </dgm:pt>
    <dgm:pt modelId="{12F79539-06C5-4F12-80A5-60A8E4D39AA1}">
      <dgm:prSet/>
      <dgm:spPr/>
      <dgm:t>
        <a:bodyPr/>
        <a:lstStyle/>
        <a:p>
          <a:r>
            <a:rPr lang="en-US" b="1"/>
            <a:t>Adoption Challenges:</a:t>
          </a:r>
          <a:r>
            <a:rPr lang="en-US"/>
            <a:t> Provide training, support, and free trials.</a:t>
          </a:r>
        </a:p>
      </dgm:t>
    </dgm:pt>
    <dgm:pt modelId="{02D11C73-A8CD-4EB1-93D5-9F3B847F6053}" type="parTrans" cxnId="{1878E49A-EAAA-44E5-BC9D-7481AF01B780}">
      <dgm:prSet/>
      <dgm:spPr/>
      <dgm:t>
        <a:bodyPr/>
        <a:lstStyle/>
        <a:p>
          <a:endParaRPr lang="en-US"/>
        </a:p>
      </dgm:t>
    </dgm:pt>
    <dgm:pt modelId="{3B5721C5-E9DF-4D5A-AAF5-EE739F55EC67}" type="sibTrans" cxnId="{1878E49A-EAAA-44E5-BC9D-7481AF01B780}">
      <dgm:prSet/>
      <dgm:spPr/>
      <dgm:t>
        <a:bodyPr/>
        <a:lstStyle/>
        <a:p>
          <a:endParaRPr lang="en-US"/>
        </a:p>
      </dgm:t>
    </dgm:pt>
    <dgm:pt modelId="{F51F65C1-7BD2-44DE-87E6-14609B81B2B7}">
      <dgm:prSet/>
      <dgm:spPr/>
      <dgm:t>
        <a:bodyPr/>
        <a:lstStyle/>
        <a:p>
          <a:r>
            <a:rPr lang="en-US" b="1"/>
            <a:t>Market Risks:</a:t>
          </a:r>
          <a:r>
            <a:rPr lang="en-US"/>
            <a:t> Differentiate with unique features and stay market-aligned.</a:t>
          </a:r>
        </a:p>
      </dgm:t>
    </dgm:pt>
    <dgm:pt modelId="{549A7E71-204E-42D0-A215-F6D830FEC46B}" type="parTrans" cxnId="{BC9CD5CC-B22E-430A-9796-81DA31805BD3}">
      <dgm:prSet/>
      <dgm:spPr/>
      <dgm:t>
        <a:bodyPr/>
        <a:lstStyle/>
        <a:p>
          <a:endParaRPr lang="en-US"/>
        </a:p>
      </dgm:t>
    </dgm:pt>
    <dgm:pt modelId="{875CB6B5-71AD-4C72-B85C-72DC7C3FE935}" type="sibTrans" cxnId="{BC9CD5CC-B22E-430A-9796-81DA31805BD3}">
      <dgm:prSet/>
      <dgm:spPr/>
      <dgm:t>
        <a:bodyPr/>
        <a:lstStyle/>
        <a:p>
          <a:endParaRPr lang="en-US"/>
        </a:p>
      </dgm:t>
    </dgm:pt>
    <dgm:pt modelId="{97DF89E4-CE85-49C3-95E9-285132DF7FB7}">
      <dgm:prSet/>
      <dgm:spPr/>
      <dgm:t>
        <a:bodyPr/>
        <a:lstStyle/>
        <a:p>
          <a:r>
            <a:rPr lang="en-US" b="1"/>
            <a:t>Environmental Risks:</a:t>
          </a:r>
          <a:r>
            <a:rPr lang="en-US"/>
            <a:t> Use durable IoT hardware and fallback systems.</a:t>
          </a:r>
        </a:p>
      </dgm:t>
    </dgm:pt>
    <dgm:pt modelId="{C3D722FB-2487-4748-9298-4E35E4101562}" type="parTrans" cxnId="{DA1B8187-CD08-42EB-BA81-3C326AE053E4}">
      <dgm:prSet/>
      <dgm:spPr/>
      <dgm:t>
        <a:bodyPr/>
        <a:lstStyle/>
        <a:p>
          <a:endParaRPr lang="en-US"/>
        </a:p>
      </dgm:t>
    </dgm:pt>
    <dgm:pt modelId="{07436C5B-E5A0-4151-A39D-82F7E2C25834}" type="sibTrans" cxnId="{DA1B8187-CD08-42EB-BA81-3C326AE053E4}">
      <dgm:prSet/>
      <dgm:spPr/>
      <dgm:t>
        <a:bodyPr/>
        <a:lstStyle/>
        <a:p>
          <a:endParaRPr lang="en-US"/>
        </a:p>
      </dgm:t>
    </dgm:pt>
    <dgm:pt modelId="{8618475D-2861-4DDA-8B35-8300859B824B}">
      <dgm:prSet/>
      <dgm:spPr/>
      <dgm:t>
        <a:bodyPr/>
        <a:lstStyle/>
        <a:p>
          <a:r>
            <a:rPr lang="en-US" b="1"/>
            <a:t>Scalability:</a:t>
          </a:r>
          <a:r>
            <a:rPr lang="en-US"/>
            <a:t> Use scalable cloud infrastructure.</a:t>
          </a:r>
        </a:p>
      </dgm:t>
    </dgm:pt>
    <dgm:pt modelId="{9BC3923A-3FED-41CD-998F-794F284C0D5A}" type="parTrans" cxnId="{0421CA48-BDD6-4FC4-92BF-0CA8DA02CDD2}">
      <dgm:prSet/>
      <dgm:spPr/>
      <dgm:t>
        <a:bodyPr/>
        <a:lstStyle/>
        <a:p>
          <a:endParaRPr lang="en-US"/>
        </a:p>
      </dgm:t>
    </dgm:pt>
    <dgm:pt modelId="{CE14299E-5740-41A8-95C9-3498606D5942}" type="sibTrans" cxnId="{0421CA48-BDD6-4FC4-92BF-0CA8DA02CDD2}">
      <dgm:prSet/>
      <dgm:spPr/>
      <dgm:t>
        <a:bodyPr/>
        <a:lstStyle/>
        <a:p>
          <a:endParaRPr lang="en-US"/>
        </a:p>
      </dgm:t>
    </dgm:pt>
    <dgm:pt modelId="{2AE14450-B5B0-4EF6-81E2-6484B7ECCAF5}">
      <dgm:prSet/>
      <dgm:spPr/>
      <dgm:t>
        <a:bodyPr/>
        <a:lstStyle/>
        <a:p>
          <a:r>
            <a:rPr lang="en-US" b="1"/>
            <a:t>Regulatory Issues:</a:t>
          </a:r>
          <a:r>
            <a:rPr lang="en-US"/>
            <a:t> Ensure compliance with laws and regulations.</a:t>
          </a:r>
        </a:p>
      </dgm:t>
    </dgm:pt>
    <dgm:pt modelId="{23CAB8E4-3145-470E-AEDB-B1515E67B80E}" type="parTrans" cxnId="{316B8C2B-7C61-48D3-91F6-D6432F99CDCA}">
      <dgm:prSet/>
      <dgm:spPr/>
      <dgm:t>
        <a:bodyPr/>
        <a:lstStyle/>
        <a:p>
          <a:endParaRPr lang="en-US"/>
        </a:p>
      </dgm:t>
    </dgm:pt>
    <dgm:pt modelId="{2FCF7039-DFA3-4BA3-BA2C-8FA5AC09739A}" type="sibTrans" cxnId="{316B8C2B-7C61-48D3-91F6-D6432F99CDCA}">
      <dgm:prSet/>
      <dgm:spPr/>
      <dgm:t>
        <a:bodyPr/>
        <a:lstStyle/>
        <a:p>
          <a:endParaRPr lang="en-US"/>
        </a:p>
      </dgm:t>
    </dgm:pt>
    <dgm:pt modelId="{17ABEDEA-518F-4249-A26A-01876B267472}">
      <dgm:prSet/>
      <dgm:spPr/>
      <dgm:t>
        <a:bodyPr/>
        <a:lstStyle/>
        <a:p>
          <a:r>
            <a:rPr lang="en-US" b="1"/>
            <a:t>External Data Dependency:</a:t>
          </a:r>
          <a:r>
            <a:rPr lang="en-US"/>
            <a:t> Partner with reliable providers for redundancy.</a:t>
          </a:r>
        </a:p>
      </dgm:t>
    </dgm:pt>
    <dgm:pt modelId="{DFF0577E-9F93-4843-8D1A-45E0E20EF6D5}" type="parTrans" cxnId="{9FA596AB-F132-4D33-A610-F0C878FCFEEA}">
      <dgm:prSet/>
      <dgm:spPr/>
      <dgm:t>
        <a:bodyPr/>
        <a:lstStyle/>
        <a:p>
          <a:endParaRPr lang="en-US"/>
        </a:p>
      </dgm:t>
    </dgm:pt>
    <dgm:pt modelId="{F9FA2B99-AC4F-4F41-AE19-0924DE3F9056}" type="sibTrans" cxnId="{9FA596AB-F132-4D33-A610-F0C878FCFEEA}">
      <dgm:prSet/>
      <dgm:spPr/>
      <dgm:t>
        <a:bodyPr/>
        <a:lstStyle/>
        <a:p>
          <a:endParaRPr lang="en-US"/>
        </a:p>
      </dgm:t>
    </dgm:pt>
    <dgm:pt modelId="{7F229FF2-F208-4C56-AA7B-99FC2C3AE5F2}" type="pres">
      <dgm:prSet presAssocID="{10F0AAF9-C2FC-4A08-8E14-24A01DD4BB53}" presName="Name0" presStyleCnt="0">
        <dgm:presLayoutVars>
          <dgm:dir/>
          <dgm:resizeHandles val="exact"/>
        </dgm:presLayoutVars>
      </dgm:prSet>
      <dgm:spPr/>
    </dgm:pt>
    <dgm:pt modelId="{B060B66A-CB57-4908-9F54-624B24838928}" type="pres">
      <dgm:prSet presAssocID="{2ECD8793-7DF8-422B-A428-69348F3724D0}" presName="node" presStyleLbl="node1" presStyleIdx="0" presStyleCnt="9">
        <dgm:presLayoutVars>
          <dgm:bulletEnabled val="1"/>
        </dgm:presLayoutVars>
      </dgm:prSet>
      <dgm:spPr/>
    </dgm:pt>
    <dgm:pt modelId="{16E45D22-743A-4355-ADFA-346B7A8E6FC4}" type="pres">
      <dgm:prSet presAssocID="{71A4278D-880B-4B2D-AFF8-E1372FD97DC4}" presName="sibTrans" presStyleLbl="sibTrans1D1" presStyleIdx="0" presStyleCnt="8"/>
      <dgm:spPr/>
    </dgm:pt>
    <dgm:pt modelId="{0C5B6E86-7733-4C95-9A64-4F828171A3ED}" type="pres">
      <dgm:prSet presAssocID="{71A4278D-880B-4B2D-AFF8-E1372FD97DC4}" presName="connectorText" presStyleLbl="sibTrans1D1" presStyleIdx="0" presStyleCnt="8"/>
      <dgm:spPr/>
    </dgm:pt>
    <dgm:pt modelId="{02A7FF0D-C67F-4853-A465-97ADCAF414F4}" type="pres">
      <dgm:prSet presAssocID="{94D75C02-AE33-4CBD-87A2-B5E0089977D8}" presName="node" presStyleLbl="node1" presStyleIdx="1" presStyleCnt="9">
        <dgm:presLayoutVars>
          <dgm:bulletEnabled val="1"/>
        </dgm:presLayoutVars>
      </dgm:prSet>
      <dgm:spPr/>
    </dgm:pt>
    <dgm:pt modelId="{B9AD4416-DF42-46B2-9060-B6FE10888D67}" type="pres">
      <dgm:prSet presAssocID="{A25176C1-CCBC-4E81-B55B-C56766BFF57F}" presName="sibTrans" presStyleLbl="sibTrans1D1" presStyleIdx="1" presStyleCnt="8"/>
      <dgm:spPr/>
    </dgm:pt>
    <dgm:pt modelId="{438F4B1E-AF57-4C7D-BEEF-BB31529EB242}" type="pres">
      <dgm:prSet presAssocID="{A25176C1-CCBC-4E81-B55B-C56766BFF57F}" presName="connectorText" presStyleLbl="sibTrans1D1" presStyleIdx="1" presStyleCnt="8"/>
      <dgm:spPr/>
    </dgm:pt>
    <dgm:pt modelId="{F17EDDB9-5C5E-4B5A-AB86-16B1B74F5291}" type="pres">
      <dgm:prSet presAssocID="{0D819E83-10B0-4916-95B2-22312DF136D5}" presName="node" presStyleLbl="node1" presStyleIdx="2" presStyleCnt="9">
        <dgm:presLayoutVars>
          <dgm:bulletEnabled val="1"/>
        </dgm:presLayoutVars>
      </dgm:prSet>
      <dgm:spPr/>
    </dgm:pt>
    <dgm:pt modelId="{3FC8669E-D053-4BEB-A577-397E15374F3B}" type="pres">
      <dgm:prSet presAssocID="{425DA058-1FAC-40F8-B49C-90E5D08ACC14}" presName="sibTrans" presStyleLbl="sibTrans1D1" presStyleIdx="2" presStyleCnt="8"/>
      <dgm:spPr/>
    </dgm:pt>
    <dgm:pt modelId="{BE37C32D-FD11-427C-AE2D-79C84F45F0FC}" type="pres">
      <dgm:prSet presAssocID="{425DA058-1FAC-40F8-B49C-90E5D08ACC14}" presName="connectorText" presStyleLbl="sibTrans1D1" presStyleIdx="2" presStyleCnt="8"/>
      <dgm:spPr/>
    </dgm:pt>
    <dgm:pt modelId="{41A13B35-5A2B-43AE-B7A1-B36F3D120234}" type="pres">
      <dgm:prSet presAssocID="{12F79539-06C5-4F12-80A5-60A8E4D39AA1}" presName="node" presStyleLbl="node1" presStyleIdx="3" presStyleCnt="9">
        <dgm:presLayoutVars>
          <dgm:bulletEnabled val="1"/>
        </dgm:presLayoutVars>
      </dgm:prSet>
      <dgm:spPr/>
    </dgm:pt>
    <dgm:pt modelId="{1753C829-B7FA-4598-ABA9-FE378F54A644}" type="pres">
      <dgm:prSet presAssocID="{3B5721C5-E9DF-4D5A-AAF5-EE739F55EC67}" presName="sibTrans" presStyleLbl="sibTrans1D1" presStyleIdx="3" presStyleCnt="8"/>
      <dgm:spPr/>
    </dgm:pt>
    <dgm:pt modelId="{4752D579-AC63-4998-B6AC-7B6EE4E7F91E}" type="pres">
      <dgm:prSet presAssocID="{3B5721C5-E9DF-4D5A-AAF5-EE739F55EC67}" presName="connectorText" presStyleLbl="sibTrans1D1" presStyleIdx="3" presStyleCnt="8"/>
      <dgm:spPr/>
    </dgm:pt>
    <dgm:pt modelId="{E802E451-DD98-43F0-AFD9-733FC55B6941}" type="pres">
      <dgm:prSet presAssocID="{F51F65C1-7BD2-44DE-87E6-14609B81B2B7}" presName="node" presStyleLbl="node1" presStyleIdx="4" presStyleCnt="9">
        <dgm:presLayoutVars>
          <dgm:bulletEnabled val="1"/>
        </dgm:presLayoutVars>
      </dgm:prSet>
      <dgm:spPr/>
    </dgm:pt>
    <dgm:pt modelId="{2F0C54CB-3E31-4461-B1BF-4EF8EA3C12AA}" type="pres">
      <dgm:prSet presAssocID="{875CB6B5-71AD-4C72-B85C-72DC7C3FE935}" presName="sibTrans" presStyleLbl="sibTrans1D1" presStyleIdx="4" presStyleCnt="8"/>
      <dgm:spPr/>
    </dgm:pt>
    <dgm:pt modelId="{F2E181A0-74FB-4273-B515-B1378FE3E7F1}" type="pres">
      <dgm:prSet presAssocID="{875CB6B5-71AD-4C72-B85C-72DC7C3FE935}" presName="connectorText" presStyleLbl="sibTrans1D1" presStyleIdx="4" presStyleCnt="8"/>
      <dgm:spPr/>
    </dgm:pt>
    <dgm:pt modelId="{E2520C67-90C6-4DFA-B37C-7867A553A253}" type="pres">
      <dgm:prSet presAssocID="{97DF89E4-CE85-49C3-95E9-285132DF7FB7}" presName="node" presStyleLbl="node1" presStyleIdx="5" presStyleCnt="9">
        <dgm:presLayoutVars>
          <dgm:bulletEnabled val="1"/>
        </dgm:presLayoutVars>
      </dgm:prSet>
      <dgm:spPr/>
    </dgm:pt>
    <dgm:pt modelId="{86FB0D47-6FA2-4709-B696-76449956C9E7}" type="pres">
      <dgm:prSet presAssocID="{07436C5B-E5A0-4151-A39D-82F7E2C25834}" presName="sibTrans" presStyleLbl="sibTrans1D1" presStyleIdx="5" presStyleCnt="8"/>
      <dgm:spPr/>
    </dgm:pt>
    <dgm:pt modelId="{BE6F198A-48E4-4FA1-9B5B-C1C0B651ED7B}" type="pres">
      <dgm:prSet presAssocID="{07436C5B-E5A0-4151-A39D-82F7E2C25834}" presName="connectorText" presStyleLbl="sibTrans1D1" presStyleIdx="5" presStyleCnt="8"/>
      <dgm:spPr/>
    </dgm:pt>
    <dgm:pt modelId="{F811E27A-03C5-4E90-8404-BC57CD896F67}" type="pres">
      <dgm:prSet presAssocID="{8618475D-2861-4DDA-8B35-8300859B824B}" presName="node" presStyleLbl="node1" presStyleIdx="6" presStyleCnt="9">
        <dgm:presLayoutVars>
          <dgm:bulletEnabled val="1"/>
        </dgm:presLayoutVars>
      </dgm:prSet>
      <dgm:spPr/>
    </dgm:pt>
    <dgm:pt modelId="{7AF5B046-8526-4B94-99FE-01CE39648DAD}" type="pres">
      <dgm:prSet presAssocID="{CE14299E-5740-41A8-95C9-3498606D5942}" presName="sibTrans" presStyleLbl="sibTrans1D1" presStyleIdx="6" presStyleCnt="8"/>
      <dgm:spPr/>
    </dgm:pt>
    <dgm:pt modelId="{3C6AAD9D-8DF5-48E5-BAE9-6E7606A87A88}" type="pres">
      <dgm:prSet presAssocID="{CE14299E-5740-41A8-95C9-3498606D5942}" presName="connectorText" presStyleLbl="sibTrans1D1" presStyleIdx="6" presStyleCnt="8"/>
      <dgm:spPr/>
    </dgm:pt>
    <dgm:pt modelId="{4C06040F-2659-47A3-B637-DAED33B1E381}" type="pres">
      <dgm:prSet presAssocID="{2AE14450-B5B0-4EF6-81E2-6484B7ECCAF5}" presName="node" presStyleLbl="node1" presStyleIdx="7" presStyleCnt="9">
        <dgm:presLayoutVars>
          <dgm:bulletEnabled val="1"/>
        </dgm:presLayoutVars>
      </dgm:prSet>
      <dgm:spPr/>
    </dgm:pt>
    <dgm:pt modelId="{02EE6E89-D724-4678-8AC2-31EB198DD167}" type="pres">
      <dgm:prSet presAssocID="{2FCF7039-DFA3-4BA3-BA2C-8FA5AC09739A}" presName="sibTrans" presStyleLbl="sibTrans1D1" presStyleIdx="7" presStyleCnt="8"/>
      <dgm:spPr/>
    </dgm:pt>
    <dgm:pt modelId="{4CE0C861-A06D-4FD1-A633-A73E5E067255}" type="pres">
      <dgm:prSet presAssocID="{2FCF7039-DFA3-4BA3-BA2C-8FA5AC09739A}" presName="connectorText" presStyleLbl="sibTrans1D1" presStyleIdx="7" presStyleCnt="8"/>
      <dgm:spPr/>
    </dgm:pt>
    <dgm:pt modelId="{66ED15B4-DDC7-4FF1-B2C5-0FF3E2A5FDDB}" type="pres">
      <dgm:prSet presAssocID="{17ABEDEA-518F-4249-A26A-01876B267472}" presName="node" presStyleLbl="node1" presStyleIdx="8" presStyleCnt="9">
        <dgm:presLayoutVars>
          <dgm:bulletEnabled val="1"/>
        </dgm:presLayoutVars>
      </dgm:prSet>
      <dgm:spPr/>
    </dgm:pt>
  </dgm:ptLst>
  <dgm:cxnLst>
    <dgm:cxn modelId="{64794B03-7D8D-4C36-BA47-F23D27418039}" type="presOf" srcId="{A25176C1-CCBC-4E81-B55B-C56766BFF57F}" destId="{438F4B1E-AF57-4C7D-BEEF-BB31529EB242}" srcOrd="1" destOrd="0" presId="urn:microsoft.com/office/officeart/2016/7/layout/RepeatingBendingProcessNew"/>
    <dgm:cxn modelId="{0334D10D-8A17-41B9-A53E-FCE00ED5B200}" type="presOf" srcId="{CE14299E-5740-41A8-95C9-3498606D5942}" destId="{3C6AAD9D-8DF5-48E5-BAE9-6E7606A87A88}" srcOrd="1" destOrd="0" presId="urn:microsoft.com/office/officeart/2016/7/layout/RepeatingBendingProcessNew"/>
    <dgm:cxn modelId="{23983B0E-40AB-4552-976B-DE1C0556D8C9}" type="presOf" srcId="{2ECD8793-7DF8-422B-A428-69348F3724D0}" destId="{B060B66A-CB57-4908-9F54-624B24838928}" srcOrd="0" destOrd="0" presId="urn:microsoft.com/office/officeart/2016/7/layout/RepeatingBendingProcessNew"/>
    <dgm:cxn modelId="{C65D4913-8B82-422A-9125-B8BAFF6E856F}" srcId="{10F0AAF9-C2FC-4A08-8E14-24A01DD4BB53}" destId="{0D819E83-10B0-4916-95B2-22312DF136D5}" srcOrd="2" destOrd="0" parTransId="{47D53C16-D531-47BB-AF76-6DA667410B5B}" sibTransId="{425DA058-1FAC-40F8-B49C-90E5D08ACC14}"/>
    <dgm:cxn modelId="{F6B63A17-59EF-491D-8A04-CCE693CBB429}" type="presOf" srcId="{A25176C1-CCBC-4E81-B55B-C56766BFF57F}" destId="{B9AD4416-DF42-46B2-9060-B6FE10888D67}" srcOrd="0" destOrd="0" presId="urn:microsoft.com/office/officeart/2016/7/layout/RepeatingBendingProcessNew"/>
    <dgm:cxn modelId="{6EB44B1A-88E0-4329-B458-67D4837547B8}" type="presOf" srcId="{12F79539-06C5-4F12-80A5-60A8E4D39AA1}" destId="{41A13B35-5A2B-43AE-B7A1-B36F3D120234}" srcOrd="0" destOrd="0" presId="urn:microsoft.com/office/officeart/2016/7/layout/RepeatingBendingProcessNew"/>
    <dgm:cxn modelId="{598A041C-C200-4543-86A8-29E727A9AA3F}" type="presOf" srcId="{97DF89E4-CE85-49C3-95E9-285132DF7FB7}" destId="{E2520C67-90C6-4DFA-B37C-7867A553A253}" srcOrd="0" destOrd="0" presId="urn:microsoft.com/office/officeart/2016/7/layout/RepeatingBendingProcessNew"/>
    <dgm:cxn modelId="{316B8C2B-7C61-48D3-91F6-D6432F99CDCA}" srcId="{10F0AAF9-C2FC-4A08-8E14-24A01DD4BB53}" destId="{2AE14450-B5B0-4EF6-81E2-6484B7ECCAF5}" srcOrd="7" destOrd="0" parTransId="{23CAB8E4-3145-470E-AEDB-B1515E67B80E}" sibTransId="{2FCF7039-DFA3-4BA3-BA2C-8FA5AC09739A}"/>
    <dgm:cxn modelId="{4C47832E-D6B1-4EAB-85F3-2E6BBE4AA80B}" type="presOf" srcId="{71A4278D-880B-4B2D-AFF8-E1372FD97DC4}" destId="{16E45D22-743A-4355-ADFA-346B7A8E6FC4}" srcOrd="0" destOrd="0" presId="urn:microsoft.com/office/officeart/2016/7/layout/RepeatingBendingProcessNew"/>
    <dgm:cxn modelId="{7D9C3132-82B2-40F0-A5AC-83FB7A57EA04}" type="presOf" srcId="{3B5721C5-E9DF-4D5A-AAF5-EE739F55EC67}" destId="{4752D579-AC63-4998-B6AC-7B6EE4E7F91E}" srcOrd="1" destOrd="0" presId="urn:microsoft.com/office/officeart/2016/7/layout/RepeatingBendingProcessNew"/>
    <dgm:cxn modelId="{B855FE37-30DB-47FC-9740-F534CD4A9501}" type="presOf" srcId="{94D75C02-AE33-4CBD-87A2-B5E0089977D8}" destId="{02A7FF0D-C67F-4853-A465-97ADCAF414F4}" srcOrd="0" destOrd="0" presId="urn:microsoft.com/office/officeart/2016/7/layout/RepeatingBendingProcessNew"/>
    <dgm:cxn modelId="{78DF7A3C-8812-4406-AE38-9D11EC647055}" type="presOf" srcId="{17ABEDEA-518F-4249-A26A-01876B267472}" destId="{66ED15B4-DDC7-4FF1-B2C5-0FF3E2A5FDDB}" srcOrd="0" destOrd="0" presId="urn:microsoft.com/office/officeart/2016/7/layout/RepeatingBendingProcessNew"/>
    <dgm:cxn modelId="{9189F85E-A589-412B-B68A-5B949D1AF327}" type="presOf" srcId="{875CB6B5-71AD-4C72-B85C-72DC7C3FE935}" destId="{2F0C54CB-3E31-4461-B1BF-4EF8EA3C12AA}" srcOrd="0" destOrd="0" presId="urn:microsoft.com/office/officeart/2016/7/layout/RepeatingBendingProcessNew"/>
    <dgm:cxn modelId="{76ADE361-DD26-4F8C-B25A-57389F2A9543}" type="presOf" srcId="{0D819E83-10B0-4916-95B2-22312DF136D5}" destId="{F17EDDB9-5C5E-4B5A-AB86-16B1B74F5291}" srcOrd="0" destOrd="0" presId="urn:microsoft.com/office/officeart/2016/7/layout/RepeatingBendingProcessNew"/>
    <dgm:cxn modelId="{F2225A42-2BEA-42CE-AB97-86696592BB33}" type="presOf" srcId="{71A4278D-880B-4B2D-AFF8-E1372FD97DC4}" destId="{0C5B6E86-7733-4C95-9A64-4F828171A3ED}" srcOrd="1" destOrd="0" presId="urn:microsoft.com/office/officeart/2016/7/layout/RepeatingBendingProcessNew"/>
    <dgm:cxn modelId="{FA6BD066-CAB9-4098-8102-A7DAE1DD4530}" type="presOf" srcId="{CE14299E-5740-41A8-95C9-3498606D5942}" destId="{7AF5B046-8526-4B94-99FE-01CE39648DAD}" srcOrd="0" destOrd="0" presId="urn:microsoft.com/office/officeart/2016/7/layout/RepeatingBendingProcessNew"/>
    <dgm:cxn modelId="{5B1BC747-1390-4D34-9646-324301E498C4}" type="presOf" srcId="{8618475D-2861-4DDA-8B35-8300859B824B}" destId="{F811E27A-03C5-4E90-8404-BC57CD896F67}" srcOrd="0" destOrd="0" presId="urn:microsoft.com/office/officeart/2016/7/layout/RepeatingBendingProcessNew"/>
    <dgm:cxn modelId="{0421CA48-BDD6-4FC4-92BF-0CA8DA02CDD2}" srcId="{10F0AAF9-C2FC-4A08-8E14-24A01DD4BB53}" destId="{8618475D-2861-4DDA-8B35-8300859B824B}" srcOrd="6" destOrd="0" parTransId="{9BC3923A-3FED-41CD-998F-794F284C0D5A}" sibTransId="{CE14299E-5740-41A8-95C9-3498606D5942}"/>
    <dgm:cxn modelId="{3C025457-989A-4826-AF4C-CBC43C0B8B90}" type="presOf" srcId="{F51F65C1-7BD2-44DE-87E6-14609B81B2B7}" destId="{E802E451-DD98-43F0-AFD9-733FC55B6941}" srcOrd="0" destOrd="0" presId="urn:microsoft.com/office/officeart/2016/7/layout/RepeatingBendingProcessNew"/>
    <dgm:cxn modelId="{0E09F459-0173-4D74-AD30-6AB040E72C07}" type="presOf" srcId="{2AE14450-B5B0-4EF6-81E2-6484B7ECCAF5}" destId="{4C06040F-2659-47A3-B637-DAED33B1E381}" srcOrd="0" destOrd="0" presId="urn:microsoft.com/office/officeart/2016/7/layout/RepeatingBendingProcessNew"/>
    <dgm:cxn modelId="{DA1B8187-CD08-42EB-BA81-3C326AE053E4}" srcId="{10F0AAF9-C2FC-4A08-8E14-24A01DD4BB53}" destId="{97DF89E4-CE85-49C3-95E9-285132DF7FB7}" srcOrd="5" destOrd="0" parTransId="{C3D722FB-2487-4748-9298-4E35E4101562}" sibTransId="{07436C5B-E5A0-4151-A39D-82F7E2C25834}"/>
    <dgm:cxn modelId="{E6B45093-22BC-460F-9D71-01E750898E03}" type="presOf" srcId="{3B5721C5-E9DF-4D5A-AAF5-EE739F55EC67}" destId="{1753C829-B7FA-4598-ABA9-FE378F54A644}" srcOrd="0" destOrd="0" presId="urn:microsoft.com/office/officeart/2016/7/layout/RepeatingBendingProcessNew"/>
    <dgm:cxn modelId="{1878E49A-EAAA-44E5-BC9D-7481AF01B780}" srcId="{10F0AAF9-C2FC-4A08-8E14-24A01DD4BB53}" destId="{12F79539-06C5-4F12-80A5-60A8E4D39AA1}" srcOrd="3" destOrd="0" parTransId="{02D11C73-A8CD-4EB1-93D5-9F3B847F6053}" sibTransId="{3B5721C5-E9DF-4D5A-AAF5-EE739F55EC67}"/>
    <dgm:cxn modelId="{0FF0CCA4-EDEF-4413-A1AD-29A304B688E4}" srcId="{10F0AAF9-C2FC-4A08-8E14-24A01DD4BB53}" destId="{2ECD8793-7DF8-422B-A428-69348F3724D0}" srcOrd="0" destOrd="0" parTransId="{80940717-128D-4A59-8831-4A7B4D8ED287}" sibTransId="{71A4278D-880B-4B2D-AFF8-E1372FD97DC4}"/>
    <dgm:cxn modelId="{8E2206A8-01E1-457A-A771-3373C61BF8F8}" type="presOf" srcId="{2FCF7039-DFA3-4BA3-BA2C-8FA5AC09739A}" destId="{02EE6E89-D724-4678-8AC2-31EB198DD167}" srcOrd="0" destOrd="0" presId="urn:microsoft.com/office/officeart/2016/7/layout/RepeatingBendingProcessNew"/>
    <dgm:cxn modelId="{9FA596AB-F132-4D33-A610-F0C878FCFEEA}" srcId="{10F0AAF9-C2FC-4A08-8E14-24A01DD4BB53}" destId="{17ABEDEA-518F-4249-A26A-01876B267472}" srcOrd="8" destOrd="0" parTransId="{DFF0577E-9F93-4843-8D1A-45E0E20EF6D5}" sibTransId="{F9FA2B99-AC4F-4F41-AE19-0924DE3F9056}"/>
    <dgm:cxn modelId="{914C6EAE-911F-48DA-8754-70671594201E}" type="presOf" srcId="{425DA058-1FAC-40F8-B49C-90E5D08ACC14}" destId="{3FC8669E-D053-4BEB-A577-397E15374F3B}" srcOrd="0" destOrd="0" presId="urn:microsoft.com/office/officeart/2016/7/layout/RepeatingBendingProcessNew"/>
    <dgm:cxn modelId="{EFD8FCBE-76D8-4D5E-9216-C2EE192E8DAC}" type="presOf" srcId="{07436C5B-E5A0-4151-A39D-82F7E2C25834}" destId="{BE6F198A-48E4-4FA1-9B5B-C1C0B651ED7B}" srcOrd="1" destOrd="0" presId="urn:microsoft.com/office/officeart/2016/7/layout/RepeatingBendingProcessNew"/>
    <dgm:cxn modelId="{BC9CD5CC-B22E-430A-9796-81DA31805BD3}" srcId="{10F0AAF9-C2FC-4A08-8E14-24A01DD4BB53}" destId="{F51F65C1-7BD2-44DE-87E6-14609B81B2B7}" srcOrd="4" destOrd="0" parTransId="{549A7E71-204E-42D0-A215-F6D830FEC46B}" sibTransId="{875CB6B5-71AD-4C72-B85C-72DC7C3FE935}"/>
    <dgm:cxn modelId="{719AC1D4-FDF5-4BAC-ACEF-1B1BB3163DCA}" type="presOf" srcId="{07436C5B-E5A0-4151-A39D-82F7E2C25834}" destId="{86FB0D47-6FA2-4709-B696-76449956C9E7}" srcOrd="0" destOrd="0" presId="urn:microsoft.com/office/officeart/2016/7/layout/RepeatingBendingProcessNew"/>
    <dgm:cxn modelId="{C591B8D5-F18D-422E-8E01-188B9C467F1C}" type="presOf" srcId="{2FCF7039-DFA3-4BA3-BA2C-8FA5AC09739A}" destId="{4CE0C861-A06D-4FD1-A633-A73E5E067255}" srcOrd="1" destOrd="0" presId="urn:microsoft.com/office/officeart/2016/7/layout/RepeatingBendingProcessNew"/>
    <dgm:cxn modelId="{61CED0DA-03AB-470C-91FD-FAB245BCD94F}" type="presOf" srcId="{10F0AAF9-C2FC-4A08-8E14-24A01DD4BB53}" destId="{7F229FF2-F208-4C56-AA7B-99FC2C3AE5F2}" srcOrd="0" destOrd="0" presId="urn:microsoft.com/office/officeart/2016/7/layout/RepeatingBendingProcessNew"/>
    <dgm:cxn modelId="{8FAFE5DF-1F8D-43E5-8AE8-5D51856077FD}" type="presOf" srcId="{425DA058-1FAC-40F8-B49C-90E5D08ACC14}" destId="{BE37C32D-FD11-427C-AE2D-79C84F45F0FC}" srcOrd="1" destOrd="0" presId="urn:microsoft.com/office/officeart/2016/7/layout/RepeatingBendingProcessNew"/>
    <dgm:cxn modelId="{EC1431E3-299C-41A8-93F0-7D2D51C05251}" srcId="{10F0AAF9-C2FC-4A08-8E14-24A01DD4BB53}" destId="{94D75C02-AE33-4CBD-87A2-B5E0089977D8}" srcOrd="1" destOrd="0" parTransId="{C3078619-D0B3-4D5A-ACA7-266343942BF6}" sibTransId="{A25176C1-CCBC-4E81-B55B-C56766BFF57F}"/>
    <dgm:cxn modelId="{353B05E4-456F-4BDA-A499-AD3D1F27C355}" type="presOf" srcId="{875CB6B5-71AD-4C72-B85C-72DC7C3FE935}" destId="{F2E181A0-74FB-4273-B515-B1378FE3E7F1}" srcOrd="1" destOrd="0" presId="urn:microsoft.com/office/officeart/2016/7/layout/RepeatingBendingProcessNew"/>
    <dgm:cxn modelId="{49321C49-A4B1-4F63-B53D-93368FA2BD2E}" type="presParOf" srcId="{7F229FF2-F208-4C56-AA7B-99FC2C3AE5F2}" destId="{B060B66A-CB57-4908-9F54-624B24838928}" srcOrd="0" destOrd="0" presId="urn:microsoft.com/office/officeart/2016/7/layout/RepeatingBendingProcessNew"/>
    <dgm:cxn modelId="{51CDC0E2-53C0-4D83-A1D8-1BBCF22E0481}" type="presParOf" srcId="{7F229FF2-F208-4C56-AA7B-99FC2C3AE5F2}" destId="{16E45D22-743A-4355-ADFA-346B7A8E6FC4}" srcOrd="1" destOrd="0" presId="urn:microsoft.com/office/officeart/2016/7/layout/RepeatingBendingProcessNew"/>
    <dgm:cxn modelId="{E0F174FC-B7AB-4E6F-889B-6D235CBC9361}" type="presParOf" srcId="{16E45D22-743A-4355-ADFA-346B7A8E6FC4}" destId="{0C5B6E86-7733-4C95-9A64-4F828171A3ED}" srcOrd="0" destOrd="0" presId="urn:microsoft.com/office/officeart/2016/7/layout/RepeatingBendingProcessNew"/>
    <dgm:cxn modelId="{F3FBFEBE-B2AA-42A7-8829-5680E89F88C7}" type="presParOf" srcId="{7F229FF2-F208-4C56-AA7B-99FC2C3AE5F2}" destId="{02A7FF0D-C67F-4853-A465-97ADCAF414F4}" srcOrd="2" destOrd="0" presId="urn:microsoft.com/office/officeart/2016/7/layout/RepeatingBendingProcessNew"/>
    <dgm:cxn modelId="{241D6B26-E289-48DE-973D-98C31717142C}" type="presParOf" srcId="{7F229FF2-F208-4C56-AA7B-99FC2C3AE5F2}" destId="{B9AD4416-DF42-46B2-9060-B6FE10888D67}" srcOrd="3" destOrd="0" presId="urn:microsoft.com/office/officeart/2016/7/layout/RepeatingBendingProcessNew"/>
    <dgm:cxn modelId="{8D39CD45-5FE6-44F6-946B-6D1A58830D09}" type="presParOf" srcId="{B9AD4416-DF42-46B2-9060-B6FE10888D67}" destId="{438F4B1E-AF57-4C7D-BEEF-BB31529EB242}" srcOrd="0" destOrd="0" presId="urn:microsoft.com/office/officeart/2016/7/layout/RepeatingBendingProcessNew"/>
    <dgm:cxn modelId="{7C2B7D94-6ADA-478E-B049-23965C8E5A17}" type="presParOf" srcId="{7F229FF2-F208-4C56-AA7B-99FC2C3AE5F2}" destId="{F17EDDB9-5C5E-4B5A-AB86-16B1B74F5291}" srcOrd="4" destOrd="0" presId="urn:microsoft.com/office/officeart/2016/7/layout/RepeatingBendingProcessNew"/>
    <dgm:cxn modelId="{2DB7F1FE-55B7-46D8-B999-D8F575CF1087}" type="presParOf" srcId="{7F229FF2-F208-4C56-AA7B-99FC2C3AE5F2}" destId="{3FC8669E-D053-4BEB-A577-397E15374F3B}" srcOrd="5" destOrd="0" presId="urn:microsoft.com/office/officeart/2016/7/layout/RepeatingBendingProcessNew"/>
    <dgm:cxn modelId="{01B4994D-6304-4851-BD42-41C96E1293AB}" type="presParOf" srcId="{3FC8669E-D053-4BEB-A577-397E15374F3B}" destId="{BE37C32D-FD11-427C-AE2D-79C84F45F0FC}" srcOrd="0" destOrd="0" presId="urn:microsoft.com/office/officeart/2016/7/layout/RepeatingBendingProcessNew"/>
    <dgm:cxn modelId="{CD40F9BC-AB66-4A0C-A7A1-C8A18D4048AD}" type="presParOf" srcId="{7F229FF2-F208-4C56-AA7B-99FC2C3AE5F2}" destId="{41A13B35-5A2B-43AE-B7A1-B36F3D120234}" srcOrd="6" destOrd="0" presId="urn:microsoft.com/office/officeart/2016/7/layout/RepeatingBendingProcessNew"/>
    <dgm:cxn modelId="{8935330E-DF70-4947-A854-939DA6BC78D8}" type="presParOf" srcId="{7F229FF2-F208-4C56-AA7B-99FC2C3AE5F2}" destId="{1753C829-B7FA-4598-ABA9-FE378F54A644}" srcOrd="7" destOrd="0" presId="urn:microsoft.com/office/officeart/2016/7/layout/RepeatingBendingProcessNew"/>
    <dgm:cxn modelId="{08381056-7E19-4A60-8712-9933C4D3C384}" type="presParOf" srcId="{1753C829-B7FA-4598-ABA9-FE378F54A644}" destId="{4752D579-AC63-4998-B6AC-7B6EE4E7F91E}" srcOrd="0" destOrd="0" presId="urn:microsoft.com/office/officeart/2016/7/layout/RepeatingBendingProcessNew"/>
    <dgm:cxn modelId="{A72509F2-D00B-4D0A-B282-B7DDABA81CD6}" type="presParOf" srcId="{7F229FF2-F208-4C56-AA7B-99FC2C3AE5F2}" destId="{E802E451-DD98-43F0-AFD9-733FC55B6941}" srcOrd="8" destOrd="0" presId="urn:microsoft.com/office/officeart/2016/7/layout/RepeatingBendingProcessNew"/>
    <dgm:cxn modelId="{AB24BE4C-2145-42CF-BADE-03D73FD2D336}" type="presParOf" srcId="{7F229FF2-F208-4C56-AA7B-99FC2C3AE5F2}" destId="{2F0C54CB-3E31-4461-B1BF-4EF8EA3C12AA}" srcOrd="9" destOrd="0" presId="urn:microsoft.com/office/officeart/2016/7/layout/RepeatingBendingProcessNew"/>
    <dgm:cxn modelId="{8FE86B13-DC8A-4EC4-880E-2264B97278D0}" type="presParOf" srcId="{2F0C54CB-3E31-4461-B1BF-4EF8EA3C12AA}" destId="{F2E181A0-74FB-4273-B515-B1378FE3E7F1}" srcOrd="0" destOrd="0" presId="urn:microsoft.com/office/officeart/2016/7/layout/RepeatingBendingProcessNew"/>
    <dgm:cxn modelId="{CC5F4225-A9BF-49B6-9720-9A3327E6C63B}" type="presParOf" srcId="{7F229FF2-F208-4C56-AA7B-99FC2C3AE5F2}" destId="{E2520C67-90C6-4DFA-B37C-7867A553A253}" srcOrd="10" destOrd="0" presId="urn:microsoft.com/office/officeart/2016/7/layout/RepeatingBendingProcessNew"/>
    <dgm:cxn modelId="{06B52FF4-1D06-4EA6-805E-4EFE7DEFEE11}" type="presParOf" srcId="{7F229FF2-F208-4C56-AA7B-99FC2C3AE5F2}" destId="{86FB0D47-6FA2-4709-B696-76449956C9E7}" srcOrd="11" destOrd="0" presId="urn:microsoft.com/office/officeart/2016/7/layout/RepeatingBendingProcessNew"/>
    <dgm:cxn modelId="{9CA4C141-FD1F-4579-AE37-652FD3B54DFF}" type="presParOf" srcId="{86FB0D47-6FA2-4709-B696-76449956C9E7}" destId="{BE6F198A-48E4-4FA1-9B5B-C1C0B651ED7B}" srcOrd="0" destOrd="0" presId="urn:microsoft.com/office/officeart/2016/7/layout/RepeatingBendingProcessNew"/>
    <dgm:cxn modelId="{11176CB0-A685-4CCE-A760-0670D5C3DCD3}" type="presParOf" srcId="{7F229FF2-F208-4C56-AA7B-99FC2C3AE5F2}" destId="{F811E27A-03C5-4E90-8404-BC57CD896F67}" srcOrd="12" destOrd="0" presId="urn:microsoft.com/office/officeart/2016/7/layout/RepeatingBendingProcessNew"/>
    <dgm:cxn modelId="{8719D2AB-10E8-460C-92F5-4B1F7FE75952}" type="presParOf" srcId="{7F229FF2-F208-4C56-AA7B-99FC2C3AE5F2}" destId="{7AF5B046-8526-4B94-99FE-01CE39648DAD}" srcOrd="13" destOrd="0" presId="urn:microsoft.com/office/officeart/2016/7/layout/RepeatingBendingProcessNew"/>
    <dgm:cxn modelId="{B438F937-57D1-4999-B421-4EFACB8291D9}" type="presParOf" srcId="{7AF5B046-8526-4B94-99FE-01CE39648DAD}" destId="{3C6AAD9D-8DF5-48E5-BAE9-6E7606A87A88}" srcOrd="0" destOrd="0" presId="urn:microsoft.com/office/officeart/2016/7/layout/RepeatingBendingProcessNew"/>
    <dgm:cxn modelId="{E517545C-96B0-46FF-9BEE-70253CDD11B0}" type="presParOf" srcId="{7F229FF2-F208-4C56-AA7B-99FC2C3AE5F2}" destId="{4C06040F-2659-47A3-B637-DAED33B1E381}" srcOrd="14" destOrd="0" presId="urn:microsoft.com/office/officeart/2016/7/layout/RepeatingBendingProcessNew"/>
    <dgm:cxn modelId="{A922715F-AE1A-4927-AB53-1168C5FF0609}" type="presParOf" srcId="{7F229FF2-F208-4C56-AA7B-99FC2C3AE5F2}" destId="{02EE6E89-D724-4678-8AC2-31EB198DD167}" srcOrd="15" destOrd="0" presId="urn:microsoft.com/office/officeart/2016/7/layout/RepeatingBendingProcessNew"/>
    <dgm:cxn modelId="{E5EFCC0A-FA44-4263-BDE7-277A3D4033F9}" type="presParOf" srcId="{02EE6E89-D724-4678-8AC2-31EB198DD167}" destId="{4CE0C861-A06D-4FD1-A633-A73E5E067255}" srcOrd="0" destOrd="0" presId="urn:microsoft.com/office/officeart/2016/7/layout/RepeatingBendingProcessNew"/>
    <dgm:cxn modelId="{39B9B92E-BBBB-416E-B60B-8E05D41510CC}" type="presParOf" srcId="{7F229FF2-F208-4C56-AA7B-99FC2C3AE5F2}" destId="{66ED15B4-DDC7-4FF1-B2C5-0FF3E2A5FDDB}"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662674-9614-4782-B5C7-BC2F17A2E9D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60132B3-4666-4551-83F2-0C1A16DD345D}">
      <dgm:prSet custT="1"/>
      <dgm:spPr/>
      <dgm:t>
        <a:bodyPr/>
        <a:lstStyle/>
        <a:p>
          <a:r>
            <a:rPr lang="en-US" sz="2200" b="1" dirty="0"/>
            <a:t>1. Moisture Level Monitoring: </a:t>
          </a:r>
          <a:r>
            <a:rPr lang="en-US" sz="2000" dirty="0"/>
            <a:t>Utilization of IoT sensors to measure soil moisture and alert farmers of optimal irrigation times.</a:t>
          </a:r>
        </a:p>
      </dgm:t>
    </dgm:pt>
    <dgm:pt modelId="{8E501F17-72E7-49A8-8746-91156FE8A32D}" type="parTrans" cxnId="{6D81C9B4-D75F-4EFE-81F8-7BB736CEB35E}">
      <dgm:prSet/>
      <dgm:spPr/>
      <dgm:t>
        <a:bodyPr/>
        <a:lstStyle/>
        <a:p>
          <a:endParaRPr lang="en-US"/>
        </a:p>
      </dgm:t>
    </dgm:pt>
    <dgm:pt modelId="{0103E196-1AD4-4218-8032-86484FE84E96}" type="sibTrans" cxnId="{6D81C9B4-D75F-4EFE-81F8-7BB736CEB35E}">
      <dgm:prSet/>
      <dgm:spPr/>
      <dgm:t>
        <a:bodyPr/>
        <a:lstStyle/>
        <a:p>
          <a:endParaRPr lang="en-US"/>
        </a:p>
      </dgm:t>
    </dgm:pt>
    <dgm:pt modelId="{12E432AB-BC66-4AEF-AC05-216D39F780DD}">
      <dgm:prSet custT="1"/>
      <dgm:spPr/>
      <dgm:t>
        <a:bodyPr/>
        <a:lstStyle/>
        <a:p>
          <a:pPr>
            <a:lnSpc>
              <a:spcPct val="100000"/>
            </a:lnSpc>
          </a:pPr>
          <a:r>
            <a:rPr lang="en-US" sz="2200" b="1" dirty="0"/>
            <a:t>2. Pest Detection and Management:</a:t>
          </a:r>
          <a:r>
            <a:rPr lang="en-US" sz="2200" dirty="0"/>
            <a:t> </a:t>
          </a:r>
          <a:r>
            <a:rPr lang="en-US" sz="2000" dirty="0"/>
            <a:t>Integration of sensors and cameras to monitor crops for pest activity and use AI for early detection and management suggestions.</a:t>
          </a:r>
        </a:p>
      </dgm:t>
    </dgm:pt>
    <dgm:pt modelId="{D5DC1CF9-D0F2-4C06-8E81-AE44C4EF95D0}" type="parTrans" cxnId="{3B2D984A-C114-4115-A9E2-217DEF5A54F1}">
      <dgm:prSet/>
      <dgm:spPr/>
      <dgm:t>
        <a:bodyPr/>
        <a:lstStyle/>
        <a:p>
          <a:endParaRPr lang="en-US"/>
        </a:p>
      </dgm:t>
    </dgm:pt>
    <dgm:pt modelId="{FA2E2586-42AD-4A96-9549-BC8CFFA750FA}" type="sibTrans" cxnId="{3B2D984A-C114-4115-A9E2-217DEF5A54F1}">
      <dgm:prSet/>
      <dgm:spPr/>
      <dgm:t>
        <a:bodyPr/>
        <a:lstStyle/>
        <a:p>
          <a:endParaRPr lang="en-US"/>
        </a:p>
      </dgm:t>
    </dgm:pt>
    <dgm:pt modelId="{4E9DE7FA-3E00-4AB3-96EB-E1AE23ACA309}">
      <dgm:prSet custT="1"/>
      <dgm:spPr/>
      <dgm:t>
        <a:bodyPr/>
        <a:lstStyle/>
        <a:p>
          <a:pPr>
            <a:lnSpc>
              <a:spcPct val="100000"/>
            </a:lnSpc>
          </a:pPr>
          <a:r>
            <a:rPr lang="en-US" sz="2200" b="1" dirty="0"/>
            <a:t>3. Weather Alert System:</a:t>
          </a:r>
          <a:r>
            <a:rPr lang="en-US" sz="2200" dirty="0"/>
            <a:t> </a:t>
          </a:r>
          <a:r>
            <a:rPr lang="en-US" sz="2000" dirty="0"/>
            <a:t>Real-time weather updates and notifications to farmers, enabling prompt responses to climatic changes.</a:t>
          </a:r>
        </a:p>
      </dgm:t>
    </dgm:pt>
    <dgm:pt modelId="{BC5F2B10-F157-4EE8-A4F3-3DC703B1D3D9}" type="parTrans" cxnId="{F59E8CC5-FA12-4245-98E9-E9F0D1359DB6}">
      <dgm:prSet/>
      <dgm:spPr/>
      <dgm:t>
        <a:bodyPr/>
        <a:lstStyle/>
        <a:p>
          <a:endParaRPr lang="en-US"/>
        </a:p>
      </dgm:t>
    </dgm:pt>
    <dgm:pt modelId="{BC40C331-1130-4798-9456-BF1EF8990DDB}" type="sibTrans" cxnId="{F59E8CC5-FA12-4245-98E9-E9F0D1359DB6}">
      <dgm:prSet/>
      <dgm:spPr/>
      <dgm:t>
        <a:bodyPr/>
        <a:lstStyle/>
        <a:p>
          <a:endParaRPr lang="en-US"/>
        </a:p>
      </dgm:t>
    </dgm:pt>
    <dgm:pt modelId="{F79B8373-D23A-4AA0-99EF-A6E83D7D719C}">
      <dgm:prSet custT="1"/>
      <dgm:spPr/>
      <dgm:t>
        <a:bodyPr/>
        <a:lstStyle/>
        <a:p>
          <a:pPr>
            <a:lnSpc>
              <a:spcPct val="100000"/>
            </a:lnSpc>
          </a:pPr>
          <a:r>
            <a:rPr lang="en-US" sz="2200" b="1" dirty="0"/>
            <a:t>4. Soil Quality Analysis: </a:t>
          </a:r>
          <a:r>
            <a:rPr lang="en-US" sz="2000" dirty="0"/>
            <a:t>Continuous analysis of soil data, such as nutrient levels and pH, to provide targeted fertilizer recommendations.</a:t>
          </a:r>
        </a:p>
      </dgm:t>
    </dgm:pt>
    <dgm:pt modelId="{38CBFC19-2BC8-4E35-9726-DA70819E7D66}" type="parTrans" cxnId="{29B5FC49-9E1B-4D7A-986F-4D8A033CE0EF}">
      <dgm:prSet/>
      <dgm:spPr/>
      <dgm:t>
        <a:bodyPr/>
        <a:lstStyle/>
        <a:p>
          <a:endParaRPr lang="en-US"/>
        </a:p>
      </dgm:t>
    </dgm:pt>
    <dgm:pt modelId="{4B42B2EA-BD5E-4335-8E9B-4777044AF2FE}" type="sibTrans" cxnId="{29B5FC49-9E1B-4D7A-986F-4D8A033CE0EF}">
      <dgm:prSet/>
      <dgm:spPr/>
      <dgm:t>
        <a:bodyPr/>
        <a:lstStyle/>
        <a:p>
          <a:endParaRPr lang="en-US"/>
        </a:p>
      </dgm:t>
    </dgm:pt>
    <dgm:pt modelId="{FB373F7E-C2EF-448E-A80F-796AB02589BF}">
      <dgm:prSet custT="1"/>
      <dgm:spPr/>
      <dgm:t>
        <a:bodyPr/>
        <a:lstStyle/>
        <a:p>
          <a:pPr>
            <a:lnSpc>
              <a:spcPct val="100000"/>
            </a:lnSpc>
          </a:pPr>
          <a:r>
            <a:rPr lang="en-US" sz="2200" b="1" dirty="0"/>
            <a:t>5. Crop Planning Advisory: </a:t>
          </a:r>
          <a:r>
            <a:rPr lang="en-US" sz="2000" dirty="0"/>
            <a:t>Utilization of soil and climate data to advise on suitable crop types for various seasons and guide on planting and harvesting schedules.</a:t>
          </a:r>
        </a:p>
      </dgm:t>
    </dgm:pt>
    <dgm:pt modelId="{BCB65AC5-B56A-412C-A268-A4161BAAAEFE}" type="parTrans" cxnId="{0A28C3BF-5CCA-471A-AEF1-766F9326B53F}">
      <dgm:prSet/>
      <dgm:spPr/>
      <dgm:t>
        <a:bodyPr/>
        <a:lstStyle/>
        <a:p>
          <a:endParaRPr lang="en-US"/>
        </a:p>
      </dgm:t>
    </dgm:pt>
    <dgm:pt modelId="{04C7D0A7-2B43-46DE-ABAB-C0ADAD69DD58}" type="sibTrans" cxnId="{0A28C3BF-5CCA-471A-AEF1-766F9326B53F}">
      <dgm:prSet/>
      <dgm:spPr/>
      <dgm:t>
        <a:bodyPr/>
        <a:lstStyle/>
        <a:p>
          <a:endParaRPr lang="en-US"/>
        </a:p>
      </dgm:t>
    </dgm:pt>
    <dgm:pt modelId="{9FA9E4BD-73AA-45CF-B0D0-8642193C75FC}" type="pres">
      <dgm:prSet presAssocID="{B5662674-9614-4782-B5C7-BC2F17A2E9DA}" presName="root" presStyleCnt="0">
        <dgm:presLayoutVars>
          <dgm:dir/>
          <dgm:resizeHandles val="exact"/>
        </dgm:presLayoutVars>
      </dgm:prSet>
      <dgm:spPr/>
    </dgm:pt>
    <dgm:pt modelId="{BFB94B60-5BDF-4BF7-AFC7-87DA15ACFFEE}" type="pres">
      <dgm:prSet presAssocID="{460132B3-4666-4551-83F2-0C1A16DD345D}" presName="compNode" presStyleCnt="0"/>
      <dgm:spPr/>
    </dgm:pt>
    <dgm:pt modelId="{DE8E3053-2B62-4D90-9CB2-157B19F75B7B}" type="pres">
      <dgm:prSet presAssocID="{460132B3-4666-4551-83F2-0C1A16DD345D}" presName="bgRect" presStyleLbl="bgShp" presStyleIdx="0" presStyleCnt="5"/>
      <dgm:spPr/>
    </dgm:pt>
    <dgm:pt modelId="{C40C12A5-2A05-48C2-8E4D-2C26E48CE040}" type="pres">
      <dgm:prSet presAssocID="{460132B3-4666-4551-83F2-0C1A16DD345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0B8FD5A8-90D1-4E88-A942-05BB74354D20}" type="pres">
      <dgm:prSet presAssocID="{460132B3-4666-4551-83F2-0C1A16DD345D}" presName="spaceRect" presStyleCnt="0"/>
      <dgm:spPr/>
    </dgm:pt>
    <dgm:pt modelId="{292E998A-A528-49D5-89E2-C3D80F2C225C}" type="pres">
      <dgm:prSet presAssocID="{460132B3-4666-4551-83F2-0C1A16DD345D}" presName="parTx" presStyleLbl="revTx" presStyleIdx="0" presStyleCnt="5">
        <dgm:presLayoutVars>
          <dgm:chMax val="0"/>
          <dgm:chPref val="0"/>
        </dgm:presLayoutVars>
      </dgm:prSet>
      <dgm:spPr/>
    </dgm:pt>
    <dgm:pt modelId="{33586EF0-D0A1-434F-80C8-96D6EBD79989}" type="pres">
      <dgm:prSet presAssocID="{0103E196-1AD4-4218-8032-86484FE84E96}" presName="sibTrans" presStyleCnt="0"/>
      <dgm:spPr/>
    </dgm:pt>
    <dgm:pt modelId="{4AE84BA6-15AF-4A8C-BFA3-4B57261FFF54}" type="pres">
      <dgm:prSet presAssocID="{12E432AB-BC66-4AEF-AC05-216D39F780DD}" presName="compNode" presStyleCnt="0"/>
      <dgm:spPr/>
    </dgm:pt>
    <dgm:pt modelId="{36F5D3C3-ACE9-42E0-B28C-B536931D15EE}" type="pres">
      <dgm:prSet presAssocID="{12E432AB-BC66-4AEF-AC05-216D39F780DD}" presName="bgRect" presStyleLbl="bgShp" presStyleIdx="1" presStyleCnt="5"/>
      <dgm:spPr/>
    </dgm:pt>
    <dgm:pt modelId="{A613D96D-238E-431A-947D-73F53EB80237}" type="pres">
      <dgm:prSet presAssocID="{12E432AB-BC66-4AEF-AC05-216D39F780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spray"/>
        </a:ext>
      </dgm:extLst>
    </dgm:pt>
    <dgm:pt modelId="{1FCF9308-91CD-4ABC-9FFF-F8C614BF10ED}" type="pres">
      <dgm:prSet presAssocID="{12E432AB-BC66-4AEF-AC05-216D39F780DD}" presName="spaceRect" presStyleCnt="0"/>
      <dgm:spPr/>
    </dgm:pt>
    <dgm:pt modelId="{6A1EF18B-3154-457A-AA43-8D0B3639D15E}" type="pres">
      <dgm:prSet presAssocID="{12E432AB-BC66-4AEF-AC05-216D39F780DD}" presName="parTx" presStyleLbl="revTx" presStyleIdx="1" presStyleCnt="5">
        <dgm:presLayoutVars>
          <dgm:chMax val="0"/>
          <dgm:chPref val="0"/>
        </dgm:presLayoutVars>
      </dgm:prSet>
      <dgm:spPr/>
    </dgm:pt>
    <dgm:pt modelId="{20876D7C-2161-45D5-B821-6613A181E2F0}" type="pres">
      <dgm:prSet presAssocID="{FA2E2586-42AD-4A96-9549-BC8CFFA750FA}" presName="sibTrans" presStyleCnt="0"/>
      <dgm:spPr/>
    </dgm:pt>
    <dgm:pt modelId="{1A5611DC-177C-40E7-B816-D66E843A41B5}" type="pres">
      <dgm:prSet presAssocID="{4E9DE7FA-3E00-4AB3-96EB-E1AE23ACA309}" presName="compNode" presStyleCnt="0"/>
      <dgm:spPr/>
    </dgm:pt>
    <dgm:pt modelId="{4E15E973-F593-4A4D-B712-2ABB2FCAF14E}" type="pres">
      <dgm:prSet presAssocID="{4E9DE7FA-3E00-4AB3-96EB-E1AE23ACA309}" presName="bgRect" presStyleLbl="bgShp" presStyleIdx="2" presStyleCnt="5"/>
      <dgm:spPr/>
    </dgm:pt>
    <dgm:pt modelId="{E5A96A71-B27E-4187-A99A-FB593D4FE46E}" type="pres">
      <dgm:prSet presAssocID="{4E9DE7FA-3E00-4AB3-96EB-E1AE23ACA3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7063A000-595B-41B7-926D-4B9850E6D489}" type="pres">
      <dgm:prSet presAssocID="{4E9DE7FA-3E00-4AB3-96EB-E1AE23ACA309}" presName="spaceRect" presStyleCnt="0"/>
      <dgm:spPr/>
    </dgm:pt>
    <dgm:pt modelId="{B1D974ED-CE70-4D51-B593-6A73E9BA99DF}" type="pres">
      <dgm:prSet presAssocID="{4E9DE7FA-3E00-4AB3-96EB-E1AE23ACA309}" presName="parTx" presStyleLbl="revTx" presStyleIdx="2" presStyleCnt="5">
        <dgm:presLayoutVars>
          <dgm:chMax val="0"/>
          <dgm:chPref val="0"/>
        </dgm:presLayoutVars>
      </dgm:prSet>
      <dgm:spPr/>
    </dgm:pt>
    <dgm:pt modelId="{9B043099-8A07-40F8-94E8-49C8A768C557}" type="pres">
      <dgm:prSet presAssocID="{BC40C331-1130-4798-9456-BF1EF8990DDB}" presName="sibTrans" presStyleCnt="0"/>
      <dgm:spPr/>
    </dgm:pt>
    <dgm:pt modelId="{E7F07DBA-427D-479D-BF2C-95B7FE70A74D}" type="pres">
      <dgm:prSet presAssocID="{F79B8373-D23A-4AA0-99EF-A6E83D7D719C}" presName="compNode" presStyleCnt="0"/>
      <dgm:spPr/>
    </dgm:pt>
    <dgm:pt modelId="{DC87611C-A80B-41A0-9454-3ED4B6016064}" type="pres">
      <dgm:prSet presAssocID="{F79B8373-D23A-4AA0-99EF-A6E83D7D719C}" presName="bgRect" presStyleLbl="bgShp" presStyleIdx="3" presStyleCnt="5"/>
      <dgm:spPr/>
    </dgm:pt>
    <dgm:pt modelId="{9610E50B-F4EC-408F-ABE9-B8D08B814FAF}" type="pres">
      <dgm:prSet presAssocID="{F79B8373-D23A-4AA0-99EF-A6E83D7D719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eds"/>
        </a:ext>
      </dgm:extLst>
    </dgm:pt>
    <dgm:pt modelId="{557594B4-DBC8-455E-AD90-1600332C458E}" type="pres">
      <dgm:prSet presAssocID="{F79B8373-D23A-4AA0-99EF-A6E83D7D719C}" presName="spaceRect" presStyleCnt="0"/>
      <dgm:spPr/>
    </dgm:pt>
    <dgm:pt modelId="{A88A2E9F-8972-41F9-9980-B3ABBCDB3B57}" type="pres">
      <dgm:prSet presAssocID="{F79B8373-D23A-4AA0-99EF-A6E83D7D719C}" presName="parTx" presStyleLbl="revTx" presStyleIdx="3" presStyleCnt="5">
        <dgm:presLayoutVars>
          <dgm:chMax val="0"/>
          <dgm:chPref val="0"/>
        </dgm:presLayoutVars>
      </dgm:prSet>
      <dgm:spPr/>
    </dgm:pt>
    <dgm:pt modelId="{E65C9F80-B423-42E7-8834-C338D92CD577}" type="pres">
      <dgm:prSet presAssocID="{4B42B2EA-BD5E-4335-8E9B-4777044AF2FE}" presName="sibTrans" presStyleCnt="0"/>
      <dgm:spPr/>
    </dgm:pt>
    <dgm:pt modelId="{FFBEC197-6C7E-42BC-B56E-542119593C0B}" type="pres">
      <dgm:prSet presAssocID="{FB373F7E-C2EF-448E-A80F-796AB02589BF}" presName="compNode" presStyleCnt="0"/>
      <dgm:spPr/>
    </dgm:pt>
    <dgm:pt modelId="{3AA454FB-2CB1-4D69-9A40-646862C2E425}" type="pres">
      <dgm:prSet presAssocID="{FB373F7E-C2EF-448E-A80F-796AB02589BF}" presName="bgRect" presStyleLbl="bgShp" presStyleIdx="4" presStyleCnt="5"/>
      <dgm:spPr/>
    </dgm:pt>
    <dgm:pt modelId="{644D0B9E-2D7F-4592-811F-292BFE1B67A4}" type="pres">
      <dgm:prSet presAssocID="{FB373F7E-C2EF-448E-A80F-796AB02589B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iny scene"/>
        </a:ext>
      </dgm:extLst>
    </dgm:pt>
    <dgm:pt modelId="{A1E570DE-D242-4CA5-80AE-14B2B4BDFE2E}" type="pres">
      <dgm:prSet presAssocID="{FB373F7E-C2EF-448E-A80F-796AB02589BF}" presName="spaceRect" presStyleCnt="0"/>
      <dgm:spPr/>
    </dgm:pt>
    <dgm:pt modelId="{9BB71A50-8EA0-4BAF-BAEB-D62297FA2971}" type="pres">
      <dgm:prSet presAssocID="{FB373F7E-C2EF-448E-A80F-796AB02589BF}" presName="parTx" presStyleLbl="revTx" presStyleIdx="4" presStyleCnt="5">
        <dgm:presLayoutVars>
          <dgm:chMax val="0"/>
          <dgm:chPref val="0"/>
        </dgm:presLayoutVars>
      </dgm:prSet>
      <dgm:spPr/>
    </dgm:pt>
  </dgm:ptLst>
  <dgm:cxnLst>
    <dgm:cxn modelId="{AA862F07-A226-4311-95A8-DB643653E64F}" type="presOf" srcId="{FB373F7E-C2EF-448E-A80F-796AB02589BF}" destId="{9BB71A50-8EA0-4BAF-BAEB-D62297FA2971}" srcOrd="0" destOrd="0" presId="urn:microsoft.com/office/officeart/2018/2/layout/IconVerticalSolidList"/>
    <dgm:cxn modelId="{1C452018-F6AA-4FB9-B3D9-817DFB0D8921}" type="presOf" srcId="{460132B3-4666-4551-83F2-0C1A16DD345D}" destId="{292E998A-A528-49D5-89E2-C3D80F2C225C}" srcOrd="0" destOrd="0" presId="urn:microsoft.com/office/officeart/2018/2/layout/IconVerticalSolidList"/>
    <dgm:cxn modelId="{B5B6E71F-6A6A-428C-9478-64602F85D82E}" type="presOf" srcId="{12E432AB-BC66-4AEF-AC05-216D39F780DD}" destId="{6A1EF18B-3154-457A-AA43-8D0B3639D15E}" srcOrd="0" destOrd="0" presId="urn:microsoft.com/office/officeart/2018/2/layout/IconVerticalSolidList"/>
    <dgm:cxn modelId="{65E2D12C-079C-44CA-8DA3-17D8DD89E875}" type="presOf" srcId="{4E9DE7FA-3E00-4AB3-96EB-E1AE23ACA309}" destId="{B1D974ED-CE70-4D51-B593-6A73E9BA99DF}" srcOrd="0" destOrd="0" presId="urn:microsoft.com/office/officeart/2018/2/layout/IconVerticalSolidList"/>
    <dgm:cxn modelId="{EEA7D532-BC41-4938-88C6-42598D780571}" type="presOf" srcId="{F79B8373-D23A-4AA0-99EF-A6E83D7D719C}" destId="{A88A2E9F-8972-41F9-9980-B3ABBCDB3B57}" srcOrd="0" destOrd="0" presId="urn:microsoft.com/office/officeart/2018/2/layout/IconVerticalSolidList"/>
    <dgm:cxn modelId="{63A42044-6933-4720-9D5D-44360B783D5D}" type="presOf" srcId="{B5662674-9614-4782-B5C7-BC2F17A2E9DA}" destId="{9FA9E4BD-73AA-45CF-B0D0-8642193C75FC}" srcOrd="0" destOrd="0" presId="urn:microsoft.com/office/officeart/2018/2/layout/IconVerticalSolidList"/>
    <dgm:cxn modelId="{29B5FC49-9E1B-4D7A-986F-4D8A033CE0EF}" srcId="{B5662674-9614-4782-B5C7-BC2F17A2E9DA}" destId="{F79B8373-D23A-4AA0-99EF-A6E83D7D719C}" srcOrd="3" destOrd="0" parTransId="{38CBFC19-2BC8-4E35-9726-DA70819E7D66}" sibTransId="{4B42B2EA-BD5E-4335-8E9B-4777044AF2FE}"/>
    <dgm:cxn modelId="{3B2D984A-C114-4115-A9E2-217DEF5A54F1}" srcId="{B5662674-9614-4782-B5C7-BC2F17A2E9DA}" destId="{12E432AB-BC66-4AEF-AC05-216D39F780DD}" srcOrd="1" destOrd="0" parTransId="{D5DC1CF9-D0F2-4C06-8E81-AE44C4EF95D0}" sibTransId="{FA2E2586-42AD-4A96-9549-BC8CFFA750FA}"/>
    <dgm:cxn modelId="{6D81C9B4-D75F-4EFE-81F8-7BB736CEB35E}" srcId="{B5662674-9614-4782-B5C7-BC2F17A2E9DA}" destId="{460132B3-4666-4551-83F2-0C1A16DD345D}" srcOrd="0" destOrd="0" parTransId="{8E501F17-72E7-49A8-8746-91156FE8A32D}" sibTransId="{0103E196-1AD4-4218-8032-86484FE84E96}"/>
    <dgm:cxn modelId="{0A28C3BF-5CCA-471A-AEF1-766F9326B53F}" srcId="{B5662674-9614-4782-B5C7-BC2F17A2E9DA}" destId="{FB373F7E-C2EF-448E-A80F-796AB02589BF}" srcOrd="4" destOrd="0" parTransId="{BCB65AC5-B56A-412C-A268-A4161BAAAEFE}" sibTransId="{04C7D0A7-2B43-46DE-ABAB-C0ADAD69DD58}"/>
    <dgm:cxn modelId="{F59E8CC5-FA12-4245-98E9-E9F0D1359DB6}" srcId="{B5662674-9614-4782-B5C7-BC2F17A2E9DA}" destId="{4E9DE7FA-3E00-4AB3-96EB-E1AE23ACA309}" srcOrd="2" destOrd="0" parTransId="{BC5F2B10-F157-4EE8-A4F3-3DC703B1D3D9}" sibTransId="{BC40C331-1130-4798-9456-BF1EF8990DDB}"/>
    <dgm:cxn modelId="{F40D91C9-23EE-46BC-89EF-A8E3E373DEF7}" type="presParOf" srcId="{9FA9E4BD-73AA-45CF-B0D0-8642193C75FC}" destId="{BFB94B60-5BDF-4BF7-AFC7-87DA15ACFFEE}" srcOrd="0" destOrd="0" presId="urn:microsoft.com/office/officeart/2018/2/layout/IconVerticalSolidList"/>
    <dgm:cxn modelId="{A5F26713-72AD-4E24-94D3-D71812852A55}" type="presParOf" srcId="{BFB94B60-5BDF-4BF7-AFC7-87DA15ACFFEE}" destId="{DE8E3053-2B62-4D90-9CB2-157B19F75B7B}" srcOrd="0" destOrd="0" presId="urn:microsoft.com/office/officeart/2018/2/layout/IconVerticalSolidList"/>
    <dgm:cxn modelId="{DFCF9F22-3675-4029-995A-73401460147D}" type="presParOf" srcId="{BFB94B60-5BDF-4BF7-AFC7-87DA15ACFFEE}" destId="{C40C12A5-2A05-48C2-8E4D-2C26E48CE040}" srcOrd="1" destOrd="0" presId="urn:microsoft.com/office/officeart/2018/2/layout/IconVerticalSolidList"/>
    <dgm:cxn modelId="{B5264316-D1D8-4806-8C13-1A499B6F7793}" type="presParOf" srcId="{BFB94B60-5BDF-4BF7-AFC7-87DA15ACFFEE}" destId="{0B8FD5A8-90D1-4E88-A942-05BB74354D20}" srcOrd="2" destOrd="0" presId="urn:microsoft.com/office/officeart/2018/2/layout/IconVerticalSolidList"/>
    <dgm:cxn modelId="{39949C7C-3B79-4E0E-9154-8F211E53643E}" type="presParOf" srcId="{BFB94B60-5BDF-4BF7-AFC7-87DA15ACFFEE}" destId="{292E998A-A528-49D5-89E2-C3D80F2C225C}" srcOrd="3" destOrd="0" presId="urn:microsoft.com/office/officeart/2018/2/layout/IconVerticalSolidList"/>
    <dgm:cxn modelId="{69D5F2A9-1729-4D52-AF4A-26F55B511326}" type="presParOf" srcId="{9FA9E4BD-73AA-45CF-B0D0-8642193C75FC}" destId="{33586EF0-D0A1-434F-80C8-96D6EBD79989}" srcOrd="1" destOrd="0" presId="urn:microsoft.com/office/officeart/2018/2/layout/IconVerticalSolidList"/>
    <dgm:cxn modelId="{EE2B6C9C-59FB-4C58-B414-ACE1485E4443}" type="presParOf" srcId="{9FA9E4BD-73AA-45CF-B0D0-8642193C75FC}" destId="{4AE84BA6-15AF-4A8C-BFA3-4B57261FFF54}" srcOrd="2" destOrd="0" presId="urn:microsoft.com/office/officeart/2018/2/layout/IconVerticalSolidList"/>
    <dgm:cxn modelId="{1D407F51-CEAD-4ED0-8822-C515AEAA1CA6}" type="presParOf" srcId="{4AE84BA6-15AF-4A8C-BFA3-4B57261FFF54}" destId="{36F5D3C3-ACE9-42E0-B28C-B536931D15EE}" srcOrd="0" destOrd="0" presId="urn:microsoft.com/office/officeart/2018/2/layout/IconVerticalSolidList"/>
    <dgm:cxn modelId="{65811D67-89EC-4E4E-AD89-FC161DA0F30C}" type="presParOf" srcId="{4AE84BA6-15AF-4A8C-BFA3-4B57261FFF54}" destId="{A613D96D-238E-431A-947D-73F53EB80237}" srcOrd="1" destOrd="0" presId="urn:microsoft.com/office/officeart/2018/2/layout/IconVerticalSolidList"/>
    <dgm:cxn modelId="{A7A1E1AD-3B47-42F4-9401-214A18A6318E}" type="presParOf" srcId="{4AE84BA6-15AF-4A8C-BFA3-4B57261FFF54}" destId="{1FCF9308-91CD-4ABC-9FFF-F8C614BF10ED}" srcOrd="2" destOrd="0" presId="urn:microsoft.com/office/officeart/2018/2/layout/IconVerticalSolidList"/>
    <dgm:cxn modelId="{62E7335F-5F9B-4615-B281-4BCB685E44B8}" type="presParOf" srcId="{4AE84BA6-15AF-4A8C-BFA3-4B57261FFF54}" destId="{6A1EF18B-3154-457A-AA43-8D0B3639D15E}" srcOrd="3" destOrd="0" presId="urn:microsoft.com/office/officeart/2018/2/layout/IconVerticalSolidList"/>
    <dgm:cxn modelId="{7AA2259B-E7AA-4763-B066-4DC250787BCC}" type="presParOf" srcId="{9FA9E4BD-73AA-45CF-B0D0-8642193C75FC}" destId="{20876D7C-2161-45D5-B821-6613A181E2F0}" srcOrd="3" destOrd="0" presId="urn:microsoft.com/office/officeart/2018/2/layout/IconVerticalSolidList"/>
    <dgm:cxn modelId="{F9864A93-1383-4A27-8632-2A4E9919C48E}" type="presParOf" srcId="{9FA9E4BD-73AA-45CF-B0D0-8642193C75FC}" destId="{1A5611DC-177C-40E7-B816-D66E843A41B5}" srcOrd="4" destOrd="0" presId="urn:microsoft.com/office/officeart/2018/2/layout/IconVerticalSolidList"/>
    <dgm:cxn modelId="{4B40253E-A074-478B-92E1-6C1671A9D82F}" type="presParOf" srcId="{1A5611DC-177C-40E7-B816-D66E843A41B5}" destId="{4E15E973-F593-4A4D-B712-2ABB2FCAF14E}" srcOrd="0" destOrd="0" presId="urn:microsoft.com/office/officeart/2018/2/layout/IconVerticalSolidList"/>
    <dgm:cxn modelId="{A1C904BC-784E-48E8-955C-8939170E0D2D}" type="presParOf" srcId="{1A5611DC-177C-40E7-B816-D66E843A41B5}" destId="{E5A96A71-B27E-4187-A99A-FB593D4FE46E}" srcOrd="1" destOrd="0" presId="urn:microsoft.com/office/officeart/2018/2/layout/IconVerticalSolidList"/>
    <dgm:cxn modelId="{BCC6DC71-2746-417B-B168-17BD20CD89D8}" type="presParOf" srcId="{1A5611DC-177C-40E7-B816-D66E843A41B5}" destId="{7063A000-595B-41B7-926D-4B9850E6D489}" srcOrd="2" destOrd="0" presId="urn:microsoft.com/office/officeart/2018/2/layout/IconVerticalSolidList"/>
    <dgm:cxn modelId="{BE717E2C-C545-491B-BB34-5C6C7D7EC42B}" type="presParOf" srcId="{1A5611DC-177C-40E7-B816-D66E843A41B5}" destId="{B1D974ED-CE70-4D51-B593-6A73E9BA99DF}" srcOrd="3" destOrd="0" presId="urn:microsoft.com/office/officeart/2018/2/layout/IconVerticalSolidList"/>
    <dgm:cxn modelId="{3CAFA81D-1842-4D7F-BF3F-BF09FB1AD5DC}" type="presParOf" srcId="{9FA9E4BD-73AA-45CF-B0D0-8642193C75FC}" destId="{9B043099-8A07-40F8-94E8-49C8A768C557}" srcOrd="5" destOrd="0" presId="urn:microsoft.com/office/officeart/2018/2/layout/IconVerticalSolidList"/>
    <dgm:cxn modelId="{DB116E1E-5D33-4C6A-A735-34E2E27A4A3D}" type="presParOf" srcId="{9FA9E4BD-73AA-45CF-B0D0-8642193C75FC}" destId="{E7F07DBA-427D-479D-BF2C-95B7FE70A74D}" srcOrd="6" destOrd="0" presId="urn:microsoft.com/office/officeart/2018/2/layout/IconVerticalSolidList"/>
    <dgm:cxn modelId="{0896DED9-D261-4287-9532-B3EE5DD69468}" type="presParOf" srcId="{E7F07DBA-427D-479D-BF2C-95B7FE70A74D}" destId="{DC87611C-A80B-41A0-9454-3ED4B6016064}" srcOrd="0" destOrd="0" presId="urn:microsoft.com/office/officeart/2018/2/layout/IconVerticalSolidList"/>
    <dgm:cxn modelId="{7B2272E8-B61D-4EB4-8E16-B6396105A353}" type="presParOf" srcId="{E7F07DBA-427D-479D-BF2C-95B7FE70A74D}" destId="{9610E50B-F4EC-408F-ABE9-B8D08B814FAF}" srcOrd="1" destOrd="0" presId="urn:microsoft.com/office/officeart/2018/2/layout/IconVerticalSolidList"/>
    <dgm:cxn modelId="{9F797FE4-7208-4C49-8544-C9B9EFE72A7A}" type="presParOf" srcId="{E7F07DBA-427D-479D-BF2C-95B7FE70A74D}" destId="{557594B4-DBC8-455E-AD90-1600332C458E}" srcOrd="2" destOrd="0" presId="urn:microsoft.com/office/officeart/2018/2/layout/IconVerticalSolidList"/>
    <dgm:cxn modelId="{2017C597-BDAE-46FE-BCD0-C128D7AA7F4D}" type="presParOf" srcId="{E7F07DBA-427D-479D-BF2C-95B7FE70A74D}" destId="{A88A2E9F-8972-41F9-9980-B3ABBCDB3B57}" srcOrd="3" destOrd="0" presId="urn:microsoft.com/office/officeart/2018/2/layout/IconVerticalSolidList"/>
    <dgm:cxn modelId="{D1416311-04EF-4008-90D8-7F4E5447D129}" type="presParOf" srcId="{9FA9E4BD-73AA-45CF-B0D0-8642193C75FC}" destId="{E65C9F80-B423-42E7-8834-C338D92CD577}" srcOrd="7" destOrd="0" presId="urn:microsoft.com/office/officeart/2018/2/layout/IconVerticalSolidList"/>
    <dgm:cxn modelId="{01B25C79-0E48-4C31-ABC6-88281B20FC90}" type="presParOf" srcId="{9FA9E4BD-73AA-45CF-B0D0-8642193C75FC}" destId="{FFBEC197-6C7E-42BC-B56E-542119593C0B}" srcOrd="8" destOrd="0" presId="urn:microsoft.com/office/officeart/2018/2/layout/IconVerticalSolidList"/>
    <dgm:cxn modelId="{3B949325-3D65-4FBB-9A16-8C8855A37357}" type="presParOf" srcId="{FFBEC197-6C7E-42BC-B56E-542119593C0B}" destId="{3AA454FB-2CB1-4D69-9A40-646862C2E425}" srcOrd="0" destOrd="0" presId="urn:microsoft.com/office/officeart/2018/2/layout/IconVerticalSolidList"/>
    <dgm:cxn modelId="{AAD00FEF-2545-4B97-BED8-78CC226C6DF8}" type="presParOf" srcId="{FFBEC197-6C7E-42BC-B56E-542119593C0B}" destId="{644D0B9E-2D7F-4592-811F-292BFE1B67A4}" srcOrd="1" destOrd="0" presId="urn:microsoft.com/office/officeart/2018/2/layout/IconVerticalSolidList"/>
    <dgm:cxn modelId="{E8ED7DD5-892C-40DB-B24C-7ED3C040BEFB}" type="presParOf" srcId="{FFBEC197-6C7E-42BC-B56E-542119593C0B}" destId="{A1E570DE-D242-4CA5-80AE-14B2B4BDFE2E}" srcOrd="2" destOrd="0" presId="urn:microsoft.com/office/officeart/2018/2/layout/IconVerticalSolidList"/>
    <dgm:cxn modelId="{15BC1610-45A1-49B0-8859-15A721F664F6}" type="presParOf" srcId="{FFBEC197-6C7E-42BC-B56E-542119593C0B}" destId="{9BB71A50-8EA0-4BAF-BAEB-D62297FA297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912EA6-06B7-416D-B7BF-88CB049ECE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6DBF4B7-55CF-4B11-98EB-04D6FFFDD300}">
      <dgm:prSet custT="1"/>
      <dgm:spPr/>
      <dgm:t>
        <a:bodyPr/>
        <a:lstStyle/>
        <a:p>
          <a:pPr>
            <a:lnSpc>
              <a:spcPct val="100000"/>
            </a:lnSpc>
          </a:pPr>
          <a:r>
            <a:rPr lang="en-US" sz="2100" b="1" dirty="0"/>
            <a:t>Scalability:</a:t>
          </a:r>
          <a:r>
            <a:rPr lang="en-US" sz="1900" dirty="0"/>
            <a:t> </a:t>
          </a:r>
          <a:r>
            <a:rPr lang="en-US" sz="2000" dirty="0"/>
            <a:t>The system must efficiently handle increasing data volumes from sensors as the number of users grows.</a:t>
          </a:r>
        </a:p>
      </dgm:t>
    </dgm:pt>
    <dgm:pt modelId="{7E3DCAF2-983A-4762-A867-96B8E72611DF}" type="parTrans" cxnId="{D5488FC1-0378-4112-9BD0-B14BC6B5432C}">
      <dgm:prSet/>
      <dgm:spPr/>
      <dgm:t>
        <a:bodyPr/>
        <a:lstStyle/>
        <a:p>
          <a:endParaRPr lang="en-US"/>
        </a:p>
      </dgm:t>
    </dgm:pt>
    <dgm:pt modelId="{9943E00F-132E-4487-B264-E66CE154770C}" type="sibTrans" cxnId="{D5488FC1-0378-4112-9BD0-B14BC6B5432C}">
      <dgm:prSet/>
      <dgm:spPr/>
      <dgm:t>
        <a:bodyPr/>
        <a:lstStyle/>
        <a:p>
          <a:pPr>
            <a:lnSpc>
              <a:spcPct val="100000"/>
            </a:lnSpc>
          </a:pPr>
          <a:endParaRPr lang="en-US"/>
        </a:p>
      </dgm:t>
    </dgm:pt>
    <dgm:pt modelId="{32C36E87-B165-403E-ABC6-D628E4C8DE6D}">
      <dgm:prSet custT="1"/>
      <dgm:spPr/>
      <dgm:t>
        <a:bodyPr/>
        <a:lstStyle/>
        <a:p>
          <a:pPr>
            <a:lnSpc>
              <a:spcPct val="100000"/>
            </a:lnSpc>
          </a:pPr>
          <a:r>
            <a:rPr lang="en-US" sz="2100" b="1" dirty="0"/>
            <a:t>Security:</a:t>
          </a:r>
          <a:r>
            <a:rPr lang="en-US" sz="1900" b="1" dirty="0"/>
            <a:t> </a:t>
          </a:r>
          <a:r>
            <a:rPr lang="en-US" sz="2000" dirty="0"/>
            <a:t>Ensuring data integrity and security, particularly for users' agricultural data.</a:t>
          </a:r>
        </a:p>
      </dgm:t>
    </dgm:pt>
    <dgm:pt modelId="{ABC0052C-B1DF-4332-9509-E12BBFEEEDAA}" type="parTrans" cxnId="{02FF151A-5593-44FE-B477-F9EB4ACDE972}">
      <dgm:prSet/>
      <dgm:spPr/>
      <dgm:t>
        <a:bodyPr/>
        <a:lstStyle/>
        <a:p>
          <a:endParaRPr lang="en-US"/>
        </a:p>
      </dgm:t>
    </dgm:pt>
    <dgm:pt modelId="{8292C9E7-C497-402F-80CA-0D8754CAB50B}" type="sibTrans" cxnId="{02FF151A-5593-44FE-B477-F9EB4ACDE972}">
      <dgm:prSet/>
      <dgm:spPr/>
      <dgm:t>
        <a:bodyPr/>
        <a:lstStyle/>
        <a:p>
          <a:pPr>
            <a:lnSpc>
              <a:spcPct val="100000"/>
            </a:lnSpc>
          </a:pPr>
          <a:endParaRPr lang="en-US"/>
        </a:p>
      </dgm:t>
    </dgm:pt>
    <dgm:pt modelId="{91176C69-F86C-4173-BFF0-18877A482DCD}">
      <dgm:prSet custT="1"/>
      <dgm:spPr/>
      <dgm:t>
        <a:bodyPr/>
        <a:lstStyle/>
        <a:p>
          <a:pPr>
            <a:lnSpc>
              <a:spcPct val="100000"/>
            </a:lnSpc>
          </a:pPr>
          <a:r>
            <a:rPr lang="en-US" sz="2100" b="1" dirty="0"/>
            <a:t>Usability:</a:t>
          </a:r>
          <a:r>
            <a:rPr lang="en-US" sz="1900" dirty="0"/>
            <a:t> </a:t>
          </a:r>
          <a:r>
            <a:rPr lang="en-US" sz="2000" dirty="0"/>
            <a:t>The interface should be user-friendly for non-technical users, facilitating easy access to platform features.</a:t>
          </a:r>
        </a:p>
      </dgm:t>
    </dgm:pt>
    <dgm:pt modelId="{2C892369-5705-4E1E-896D-800AD9C68511}" type="parTrans" cxnId="{7B12F784-5EE1-45FC-A5E6-7B194AB37B96}">
      <dgm:prSet/>
      <dgm:spPr/>
      <dgm:t>
        <a:bodyPr/>
        <a:lstStyle/>
        <a:p>
          <a:endParaRPr lang="en-US"/>
        </a:p>
      </dgm:t>
    </dgm:pt>
    <dgm:pt modelId="{7C008C42-79B0-4F26-B87E-FEBE443E7EC6}" type="sibTrans" cxnId="{7B12F784-5EE1-45FC-A5E6-7B194AB37B96}">
      <dgm:prSet/>
      <dgm:spPr/>
      <dgm:t>
        <a:bodyPr/>
        <a:lstStyle/>
        <a:p>
          <a:pPr>
            <a:lnSpc>
              <a:spcPct val="100000"/>
            </a:lnSpc>
          </a:pPr>
          <a:endParaRPr lang="en-US"/>
        </a:p>
      </dgm:t>
    </dgm:pt>
    <dgm:pt modelId="{19BAB245-FA85-4345-98A1-3B62E88B9A43}">
      <dgm:prSet custT="1"/>
      <dgm:spPr/>
      <dgm:t>
        <a:bodyPr/>
        <a:lstStyle/>
        <a:p>
          <a:pPr>
            <a:lnSpc>
              <a:spcPct val="100000"/>
            </a:lnSpc>
          </a:pPr>
          <a:r>
            <a:rPr lang="en-US" sz="2100" b="1" dirty="0"/>
            <a:t>Performance: </a:t>
          </a:r>
          <a:r>
            <a:rPr lang="en-US" sz="2000" dirty="0"/>
            <a:t>The platform should perform real-time data processing and alerts with minimal latency.</a:t>
          </a:r>
        </a:p>
      </dgm:t>
    </dgm:pt>
    <dgm:pt modelId="{FDD8A383-A6F5-4BB5-BA89-048995FB809C}" type="parTrans" cxnId="{EEA1B27B-B8C6-4A33-B118-D3EE841D3880}">
      <dgm:prSet/>
      <dgm:spPr/>
      <dgm:t>
        <a:bodyPr/>
        <a:lstStyle/>
        <a:p>
          <a:endParaRPr lang="en-US"/>
        </a:p>
      </dgm:t>
    </dgm:pt>
    <dgm:pt modelId="{5CA6936D-6E63-4DD5-95ED-7C7FC852A20F}" type="sibTrans" cxnId="{EEA1B27B-B8C6-4A33-B118-D3EE841D3880}">
      <dgm:prSet/>
      <dgm:spPr/>
      <dgm:t>
        <a:bodyPr/>
        <a:lstStyle/>
        <a:p>
          <a:pPr>
            <a:lnSpc>
              <a:spcPct val="100000"/>
            </a:lnSpc>
          </a:pPr>
          <a:endParaRPr lang="en-US"/>
        </a:p>
      </dgm:t>
    </dgm:pt>
    <dgm:pt modelId="{73AB8D0E-3783-44BA-8D94-2684B9821463}">
      <dgm:prSet custT="1"/>
      <dgm:spPr/>
      <dgm:t>
        <a:bodyPr/>
        <a:lstStyle/>
        <a:p>
          <a:pPr>
            <a:lnSpc>
              <a:spcPct val="100000"/>
            </a:lnSpc>
          </a:pPr>
          <a:r>
            <a:rPr lang="en-US" sz="2100" b="1" dirty="0"/>
            <a:t>Reliability:</a:t>
          </a:r>
          <a:r>
            <a:rPr lang="en-US" sz="1900" dirty="0"/>
            <a:t> </a:t>
          </a:r>
          <a:r>
            <a:rPr lang="en-US" sz="2000" dirty="0"/>
            <a:t>The system should be operational with minimal downtime and capable of recovering quickly from any breakdowns.</a:t>
          </a:r>
        </a:p>
      </dgm:t>
    </dgm:pt>
    <dgm:pt modelId="{AA457B06-A68D-443C-AD94-EAB1DD30BCD6}" type="parTrans" cxnId="{FE81FC37-C165-4AA9-A7A8-81BBF6318AAC}">
      <dgm:prSet/>
      <dgm:spPr/>
      <dgm:t>
        <a:bodyPr/>
        <a:lstStyle/>
        <a:p>
          <a:endParaRPr lang="en-US"/>
        </a:p>
      </dgm:t>
    </dgm:pt>
    <dgm:pt modelId="{BEAC0622-9BEB-4454-A28E-99FB79B1297D}" type="sibTrans" cxnId="{FE81FC37-C165-4AA9-A7A8-81BBF6318AAC}">
      <dgm:prSet/>
      <dgm:spPr/>
      <dgm:t>
        <a:bodyPr/>
        <a:lstStyle/>
        <a:p>
          <a:pPr>
            <a:lnSpc>
              <a:spcPct val="100000"/>
            </a:lnSpc>
          </a:pPr>
          <a:endParaRPr lang="en-US"/>
        </a:p>
      </dgm:t>
    </dgm:pt>
    <dgm:pt modelId="{25C548BB-C705-47E7-9023-B50C9EC9300C}">
      <dgm:prSet custT="1"/>
      <dgm:spPr/>
      <dgm:t>
        <a:bodyPr/>
        <a:lstStyle/>
        <a:p>
          <a:pPr>
            <a:lnSpc>
              <a:spcPct val="100000"/>
            </a:lnSpc>
          </a:pPr>
          <a:r>
            <a:rPr lang="en-US" sz="2100" b="1" dirty="0"/>
            <a:t>Maintainability:</a:t>
          </a:r>
          <a:r>
            <a:rPr lang="en-US" sz="1900" b="1" dirty="0"/>
            <a:t> </a:t>
          </a:r>
          <a:r>
            <a:rPr lang="en-US" sz="2000" dirty="0"/>
            <a:t>Code and system architecture should be designed for easy maintenance and updates</a:t>
          </a:r>
        </a:p>
      </dgm:t>
    </dgm:pt>
    <dgm:pt modelId="{B54781D9-FB5F-40D1-A628-841D30A0A785}" type="parTrans" cxnId="{6FF3F37F-22F2-493D-B88F-B1C4FC9563D8}">
      <dgm:prSet/>
      <dgm:spPr/>
      <dgm:t>
        <a:bodyPr/>
        <a:lstStyle/>
        <a:p>
          <a:endParaRPr lang="en-US"/>
        </a:p>
      </dgm:t>
    </dgm:pt>
    <dgm:pt modelId="{B2F6DB73-8DEF-4CA5-A34A-8188E96E9DC5}" type="sibTrans" cxnId="{6FF3F37F-22F2-493D-B88F-B1C4FC9563D8}">
      <dgm:prSet/>
      <dgm:spPr/>
      <dgm:t>
        <a:bodyPr/>
        <a:lstStyle/>
        <a:p>
          <a:endParaRPr lang="en-US"/>
        </a:p>
      </dgm:t>
    </dgm:pt>
    <dgm:pt modelId="{DD9E5790-5D08-478D-91C6-7F7BFE539809}" type="pres">
      <dgm:prSet presAssocID="{83912EA6-06B7-416D-B7BF-88CB049ECEC1}" presName="root" presStyleCnt="0">
        <dgm:presLayoutVars>
          <dgm:dir/>
          <dgm:resizeHandles val="exact"/>
        </dgm:presLayoutVars>
      </dgm:prSet>
      <dgm:spPr/>
    </dgm:pt>
    <dgm:pt modelId="{C50D536D-CAC9-4CF7-AE2C-80289DB05B56}" type="pres">
      <dgm:prSet presAssocID="{06DBF4B7-55CF-4B11-98EB-04D6FFFDD300}" presName="compNode" presStyleCnt="0"/>
      <dgm:spPr/>
    </dgm:pt>
    <dgm:pt modelId="{8694C46B-965D-4D77-9F28-46176E559B4C}" type="pres">
      <dgm:prSet presAssocID="{06DBF4B7-55CF-4B11-98EB-04D6FFFDD300}" presName="bgRect" presStyleLbl="bgShp" presStyleIdx="0" presStyleCnt="6"/>
      <dgm:spPr/>
    </dgm:pt>
    <dgm:pt modelId="{649BDBE6-EC50-434D-9684-88A7D3D111BE}" type="pres">
      <dgm:prSet presAssocID="{06DBF4B7-55CF-4B11-98EB-04D6FFFDD30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A739432-F535-4FC9-AA4F-B2EC61F9123C}" type="pres">
      <dgm:prSet presAssocID="{06DBF4B7-55CF-4B11-98EB-04D6FFFDD300}" presName="spaceRect" presStyleCnt="0"/>
      <dgm:spPr/>
    </dgm:pt>
    <dgm:pt modelId="{E109FFA8-FA61-4555-BD1E-7A1052B94103}" type="pres">
      <dgm:prSet presAssocID="{06DBF4B7-55CF-4B11-98EB-04D6FFFDD300}" presName="parTx" presStyleLbl="revTx" presStyleIdx="0" presStyleCnt="6">
        <dgm:presLayoutVars>
          <dgm:chMax val="0"/>
          <dgm:chPref val="0"/>
        </dgm:presLayoutVars>
      </dgm:prSet>
      <dgm:spPr/>
    </dgm:pt>
    <dgm:pt modelId="{F83D048A-833B-415A-BFCF-66A1424CF9C3}" type="pres">
      <dgm:prSet presAssocID="{9943E00F-132E-4487-B264-E66CE154770C}" presName="sibTrans" presStyleCnt="0"/>
      <dgm:spPr/>
    </dgm:pt>
    <dgm:pt modelId="{B50984DC-6673-45CC-8E7A-9F64F9E6332D}" type="pres">
      <dgm:prSet presAssocID="{32C36E87-B165-403E-ABC6-D628E4C8DE6D}" presName="compNode" presStyleCnt="0"/>
      <dgm:spPr/>
    </dgm:pt>
    <dgm:pt modelId="{EC11AF8C-C1A7-4AB4-963D-BA40EAC523AD}" type="pres">
      <dgm:prSet presAssocID="{32C36E87-B165-403E-ABC6-D628E4C8DE6D}" presName="bgRect" presStyleLbl="bgShp" presStyleIdx="1" presStyleCnt="6"/>
      <dgm:spPr/>
    </dgm:pt>
    <dgm:pt modelId="{1B356575-DE43-4B77-B6C6-6A6E47715A7F}" type="pres">
      <dgm:prSet presAssocID="{32C36E87-B165-403E-ABC6-D628E4C8DE6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51246F4-197F-4127-A271-F5743213A963}" type="pres">
      <dgm:prSet presAssocID="{32C36E87-B165-403E-ABC6-D628E4C8DE6D}" presName="spaceRect" presStyleCnt="0"/>
      <dgm:spPr/>
    </dgm:pt>
    <dgm:pt modelId="{61C4C0BE-3D43-436F-B9CF-FC26E63D7B0F}" type="pres">
      <dgm:prSet presAssocID="{32C36E87-B165-403E-ABC6-D628E4C8DE6D}" presName="parTx" presStyleLbl="revTx" presStyleIdx="1" presStyleCnt="6">
        <dgm:presLayoutVars>
          <dgm:chMax val="0"/>
          <dgm:chPref val="0"/>
        </dgm:presLayoutVars>
      </dgm:prSet>
      <dgm:spPr/>
    </dgm:pt>
    <dgm:pt modelId="{3D204C84-31FD-4F15-9A69-86888C7BE0EF}" type="pres">
      <dgm:prSet presAssocID="{8292C9E7-C497-402F-80CA-0D8754CAB50B}" presName="sibTrans" presStyleCnt="0"/>
      <dgm:spPr/>
    </dgm:pt>
    <dgm:pt modelId="{676B8F5A-61C7-4725-A13B-BA16E95B9DFA}" type="pres">
      <dgm:prSet presAssocID="{91176C69-F86C-4173-BFF0-18877A482DCD}" presName="compNode" presStyleCnt="0"/>
      <dgm:spPr/>
    </dgm:pt>
    <dgm:pt modelId="{F72456BC-3B2A-4131-8054-0E0E52575780}" type="pres">
      <dgm:prSet presAssocID="{91176C69-F86C-4173-BFF0-18877A482DCD}" presName="bgRect" presStyleLbl="bgShp" presStyleIdx="2" presStyleCnt="6"/>
      <dgm:spPr/>
    </dgm:pt>
    <dgm:pt modelId="{1937740E-E0D0-45E0-AC65-74341AB997D5}" type="pres">
      <dgm:prSet presAssocID="{91176C69-F86C-4173-BFF0-18877A482DC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6EFABB17-DE1C-490A-BFAA-5457C2E5F489}" type="pres">
      <dgm:prSet presAssocID="{91176C69-F86C-4173-BFF0-18877A482DCD}" presName="spaceRect" presStyleCnt="0"/>
      <dgm:spPr/>
    </dgm:pt>
    <dgm:pt modelId="{C0A03E32-1723-4752-8DEC-AC311D134EDE}" type="pres">
      <dgm:prSet presAssocID="{91176C69-F86C-4173-BFF0-18877A482DCD}" presName="parTx" presStyleLbl="revTx" presStyleIdx="2" presStyleCnt="6">
        <dgm:presLayoutVars>
          <dgm:chMax val="0"/>
          <dgm:chPref val="0"/>
        </dgm:presLayoutVars>
      </dgm:prSet>
      <dgm:spPr/>
    </dgm:pt>
    <dgm:pt modelId="{4B112CC2-D3D3-4352-9B58-5AEDE111F2B7}" type="pres">
      <dgm:prSet presAssocID="{7C008C42-79B0-4F26-B87E-FEBE443E7EC6}" presName="sibTrans" presStyleCnt="0"/>
      <dgm:spPr/>
    </dgm:pt>
    <dgm:pt modelId="{09C3C7E8-0138-4F07-8741-8299738C3CE2}" type="pres">
      <dgm:prSet presAssocID="{19BAB245-FA85-4345-98A1-3B62E88B9A43}" presName="compNode" presStyleCnt="0"/>
      <dgm:spPr/>
    </dgm:pt>
    <dgm:pt modelId="{1383FCBF-5089-4C7D-80FB-08BC05421629}" type="pres">
      <dgm:prSet presAssocID="{19BAB245-FA85-4345-98A1-3B62E88B9A43}" presName="bgRect" presStyleLbl="bgShp" presStyleIdx="3" presStyleCnt="6"/>
      <dgm:spPr/>
    </dgm:pt>
    <dgm:pt modelId="{934E254F-EDBC-40C6-9272-4AF64FC1E134}" type="pres">
      <dgm:prSet presAssocID="{19BAB245-FA85-4345-98A1-3B62E88B9A4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DAFD0344-60DF-40D5-84B8-6FAAED64292B}" type="pres">
      <dgm:prSet presAssocID="{19BAB245-FA85-4345-98A1-3B62E88B9A43}" presName="spaceRect" presStyleCnt="0"/>
      <dgm:spPr/>
    </dgm:pt>
    <dgm:pt modelId="{A3ACB869-8A3F-425B-BE3F-8C96B0C982E2}" type="pres">
      <dgm:prSet presAssocID="{19BAB245-FA85-4345-98A1-3B62E88B9A43}" presName="parTx" presStyleLbl="revTx" presStyleIdx="3" presStyleCnt="6">
        <dgm:presLayoutVars>
          <dgm:chMax val="0"/>
          <dgm:chPref val="0"/>
        </dgm:presLayoutVars>
      </dgm:prSet>
      <dgm:spPr/>
    </dgm:pt>
    <dgm:pt modelId="{EA2BAAA5-2803-424F-A6B8-4742E76D723B}" type="pres">
      <dgm:prSet presAssocID="{5CA6936D-6E63-4DD5-95ED-7C7FC852A20F}" presName="sibTrans" presStyleCnt="0"/>
      <dgm:spPr/>
    </dgm:pt>
    <dgm:pt modelId="{E4B420F2-9C75-43FA-B3CD-9F4200198EE0}" type="pres">
      <dgm:prSet presAssocID="{73AB8D0E-3783-44BA-8D94-2684B9821463}" presName="compNode" presStyleCnt="0"/>
      <dgm:spPr/>
    </dgm:pt>
    <dgm:pt modelId="{5E244009-A93B-4205-ADA3-F7F46C40DE69}" type="pres">
      <dgm:prSet presAssocID="{73AB8D0E-3783-44BA-8D94-2684B9821463}" presName="bgRect" presStyleLbl="bgShp" presStyleIdx="4" presStyleCnt="6"/>
      <dgm:spPr/>
    </dgm:pt>
    <dgm:pt modelId="{8823910F-A86A-40A4-A6C9-23AE694B6AFE}" type="pres">
      <dgm:prSet presAssocID="{73AB8D0E-3783-44BA-8D94-2684B982146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2078B294-C116-471F-810B-7259B3B9BBCB}" type="pres">
      <dgm:prSet presAssocID="{73AB8D0E-3783-44BA-8D94-2684B9821463}" presName="spaceRect" presStyleCnt="0"/>
      <dgm:spPr/>
    </dgm:pt>
    <dgm:pt modelId="{D1E289EB-8B66-4625-B139-C292FD3CBEE4}" type="pres">
      <dgm:prSet presAssocID="{73AB8D0E-3783-44BA-8D94-2684B9821463}" presName="parTx" presStyleLbl="revTx" presStyleIdx="4" presStyleCnt="6">
        <dgm:presLayoutVars>
          <dgm:chMax val="0"/>
          <dgm:chPref val="0"/>
        </dgm:presLayoutVars>
      </dgm:prSet>
      <dgm:spPr/>
    </dgm:pt>
    <dgm:pt modelId="{6D2F55DC-0798-4927-82CD-F3504DF7F456}" type="pres">
      <dgm:prSet presAssocID="{BEAC0622-9BEB-4454-A28E-99FB79B1297D}" presName="sibTrans" presStyleCnt="0"/>
      <dgm:spPr/>
    </dgm:pt>
    <dgm:pt modelId="{56275CE3-55C1-4EF9-8D48-044BF7D654A0}" type="pres">
      <dgm:prSet presAssocID="{25C548BB-C705-47E7-9023-B50C9EC9300C}" presName="compNode" presStyleCnt="0"/>
      <dgm:spPr/>
    </dgm:pt>
    <dgm:pt modelId="{D5BC76EA-4DD5-422A-ADB6-A06D2AF78D25}" type="pres">
      <dgm:prSet presAssocID="{25C548BB-C705-47E7-9023-B50C9EC9300C}" presName="bgRect" presStyleLbl="bgShp" presStyleIdx="5" presStyleCnt="6"/>
      <dgm:spPr/>
    </dgm:pt>
    <dgm:pt modelId="{3E79A316-B988-4BD7-B721-3596E3745424}" type="pres">
      <dgm:prSet presAssocID="{25C548BB-C705-47E7-9023-B50C9EC9300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306BBA36-F163-4993-A80A-8FF390BE89A5}" type="pres">
      <dgm:prSet presAssocID="{25C548BB-C705-47E7-9023-B50C9EC9300C}" presName="spaceRect" presStyleCnt="0"/>
      <dgm:spPr/>
    </dgm:pt>
    <dgm:pt modelId="{F5351293-F7A7-4F06-92C8-3A0A59E67D0E}" type="pres">
      <dgm:prSet presAssocID="{25C548BB-C705-47E7-9023-B50C9EC9300C}" presName="parTx" presStyleLbl="revTx" presStyleIdx="5" presStyleCnt="6">
        <dgm:presLayoutVars>
          <dgm:chMax val="0"/>
          <dgm:chPref val="0"/>
        </dgm:presLayoutVars>
      </dgm:prSet>
      <dgm:spPr/>
    </dgm:pt>
  </dgm:ptLst>
  <dgm:cxnLst>
    <dgm:cxn modelId="{39D07C07-4528-4A98-9E53-A7169A7FC240}" type="presOf" srcId="{91176C69-F86C-4173-BFF0-18877A482DCD}" destId="{C0A03E32-1723-4752-8DEC-AC311D134EDE}" srcOrd="0" destOrd="0" presId="urn:microsoft.com/office/officeart/2018/2/layout/IconVerticalSolidList"/>
    <dgm:cxn modelId="{02FF151A-5593-44FE-B477-F9EB4ACDE972}" srcId="{83912EA6-06B7-416D-B7BF-88CB049ECEC1}" destId="{32C36E87-B165-403E-ABC6-D628E4C8DE6D}" srcOrd="1" destOrd="0" parTransId="{ABC0052C-B1DF-4332-9509-E12BBFEEEDAA}" sibTransId="{8292C9E7-C497-402F-80CA-0D8754CAB50B}"/>
    <dgm:cxn modelId="{C74B9F28-EECF-473D-B93A-BE99433809CF}" type="presOf" srcId="{32C36E87-B165-403E-ABC6-D628E4C8DE6D}" destId="{61C4C0BE-3D43-436F-B9CF-FC26E63D7B0F}" srcOrd="0" destOrd="0" presId="urn:microsoft.com/office/officeart/2018/2/layout/IconVerticalSolidList"/>
    <dgm:cxn modelId="{05F8F835-DFE8-47E0-82FD-6E407D9074F4}" type="presOf" srcId="{06DBF4B7-55CF-4B11-98EB-04D6FFFDD300}" destId="{E109FFA8-FA61-4555-BD1E-7A1052B94103}" srcOrd="0" destOrd="0" presId="urn:microsoft.com/office/officeart/2018/2/layout/IconVerticalSolidList"/>
    <dgm:cxn modelId="{FE81FC37-C165-4AA9-A7A8-81BBF6318AAC}" srcId="{83912EA6-06B7-416D-B7BF-88CB049ECEC1}" destId="{73AB8D0E-3783-44BA-8D94-2684B9821463}" srcOrd="4" destOrd="0" parTransId="{AA457B06-A68D-443C-AD94-EAB1DD30BCD6}" sibTransId="{BEAC0622-9BEB-4454-A28E-99FB79B1297D}"/>
    <dgm:cxn modelId="{D8044374-95D8-41C5-B787-1F16DD1AB8F4}" type="presOf" srcId="{25C548BB-C705-47E7-9023-B50C9EC9300C}" destId="{F5351293-F7A7-4F06-92C8-3A0A59E67D0E}" srcOrd="0" destOrd="0" presId="urn:microsoft.com/office/officeart/2018/2/layout/IconVerticalSolidList"/>
    <dgm:cxn modelId="{19E73077-320C-4DD2-9C32-4BE740FCF71A}" type="presOf" srcId="{83912EA6-06B7-416D-B7BF-88CB049ECEC1}" destId="{DD9E5790-5D08-478D-91C6-7F7BFE539809}" srcOrd="0" destOrd="0" presId="urn:microsoft.com/office/officeart/2018/2/layout/IconVerticalSolidList"/>
    <dgm:cxn modelId="{EEA1B27B-B8C6-4A33-B118-D3EE841D3880}" srcId="{83912EA6-06B7-416D-B7BF-88CB049ECEC1}" destId="{19BAB245-FA85-4345-98A1-3B62E88B9A43}" srcOrd="3" destOrd="0" parTransId="{FDD8A383-A6F5-4BB5-BA89-048995FB809C}" sibTransId="{5CA6936D-6E63-4DD5-95ED-7C7FC852A20F}"/>
    <dgm:cxn modelId="{6FF3F37F-22F2-493D-B88F-B1C4FC9563D8}" srcId="{83912EA6-06B7-416D-B7BF-88CB049ECEC1}" destId="{25C548BB-C705-47E7-9023-B50C9EC9300C}" srcOrd="5" destOrd="0" parTransId="{B54781D9-FB5F-40D1-A628-841D30A0A785}" sibTransId="{B2F6DB73-8DEF-4CA5-A34A-8188E96E9DC5}"/>
    <dgm:cxn modelId="{7B12F784-5EE1-45FC-A5E6-7B194AB37B96}" srcId="{83912EA6-06B7-416D-B7BF-88CB049ECEC1}" destId="{91176C69-F86C-4173-BFF0-18877A482DCD}" srcOrd="2" destOrd="0" parTransId="{2C892369-5705-4E1E-896D-800AD9C68511}" sibTransId="{7C008C42-79B0-4F26-B87E-FEBE443E7EC6}"/>
    <dgm:cxn modelId="{ACE1F19A-32D7-499C-A572-8C0CFBACAC15}" type="presOf" srcId="{73AB8D0E-3783-44BA-8D94-2684B9821463}" destId="{D1E289EB-8B66-4625-B139-C292FD3CBEE4}" srcOrd="0" destOrd="0" presId="urn:microsoft.com/office/officeart/2018/2/layout/IconVerticalSolidList"/>
    <dgm:cxn modelId="{D5488FC1-0378-4112-9BD0-B14BC6B5432C}" srcId="{83912EA6-06B7-416D-B7BF-88CB049ECEC1}" destId="{06DBF4B7-55CF-4B11-98EB-04D6FFFDD300}" srcOrd="0" destOrd="0" parTransId="{7E3DCAF2-983A-4762-A867-96B8E72611DF}" sibTransId="{9943E00F-132E-4487-B264-E66CE154770C}"/>
    <dgm:cxn modelId="{CADAF2F4-A013-43E1-AE0F-4906FE87D2E1}" type="presOf" srcId="{19BAB245-FA85-4345-98A1-3B62E88B9A43}" destId="{A3ACB869-8A3F-425B-BE3F-8C96B0C982E2}" srcOrd="0" destOrd="0" presId="urn:microsoft.com/office/officeart/2018/2/layout/IconVerticalSolidList"/>
    <dgm:cxn modelId="{BCDC34E0-58CA-4F3C-9E19-A01767C1A8B7}" type="presParOf" srcId="{DD9E5790-5D08-478D-91C6-7F7BFE539809}" destId="{C50D536D-CAC9-4CF7-AE2C-80289DB05B56}" srcOrd="0" destOrd="0" presId="urn:microsoft.com/office/officeart/2018/2/layout/IconVerticalSolidList"/>
    <dgm:cxn modelId="{C8317B34-226B-4192-A185-58B27DA93E17}" type="presParOf" srcId="{C50D536D-CAC9-4CF7-AE2C-80289DB05B56}" destId="{8694C46B-965D-4D77-9F28-46176E559B4C}" srcOrd="0" destOrd="0" presId="urn:microsoft.com/office/officeart/2018/2/layout/IconVerticalSolidList"/>
    <dgm:cxn modelId="{D0723FF0-2025-46B3-94F6-E16DBAF9DE4A}" type="presParOf" srcId="{C50D536D-CAC9-4CF7-AE2C-80289DB05B56}" destId="{649BDBE6-EC50-434D-9684-88A7D3D111BE}" srcOrd="1" destOrd="0" presId="urn:microsoft.com/office/officeart/2018/2/layout/IconVerticalSolidList"/>
    <dgm:cxn modelId="{C1DE16EA-DA69-4834-BF7E-A26DF4BA640F}" type="presParOf" srcId="{C50D536D-CAC9-4CF7-AE2C-80289DB05B56}" destId="{2A739432-F535-4FC9-AA4F-B2EC61F9123C}" srcOrd="2" destOrd="0" presId="urn:microsoft.com/office/officeart/2018/2/layout/IconVerticalSolidList"/>
    <dgm:cxn modelId="{FE211BBB-BDE2-44F8-A0E7-B52799DD96CA}" type="presParOf" srcId="{C50D536D-CAC9-4CF7-AE2C-80289DB05B56}" destId="{E109FFA8-FA61-4555-BD1E-7A1052B94103}" srcOrd="3" destOrd="0" presId="urn:microsoft.com/office/officeart/2018/2/layout/IconVerticalSolidList"/>
    <dgm:cxn modelId="{5E95EE65-0A13-4D5B-9FB9-DBD6F0C372D3}" type="presParOf" srcId="{DD9E5790-5D08-478D-91C6-7F7BFE539809}" destId="{F83D048A-833B-415A-BFCF-66A1424CF9C3}" srcOrd="1" destOrd="0" presId="urn:microsoft.com/office/officeart/2018/2/layout/IconVerticalSolidList"/>
    <dgm:cxn modelId="{57C19E13-A0FE-4D1F-B2AF-A960347E80EE}" type="presParOf" srcId="{DD9E5790-5D08-478D-91C6-7F7BFE539809}" destId="{B50984DC-6673-45CC-8E7A-9F64F9E6332D}" srcOrd="2" destOrd="0" presId="urn:microsoft.com/office/officeart/2018/2/layout/IconVerticalSolidList"/>
    <dgm:cxn modelId="{5B5062C1-BE49-4310-AE5F-EEA127A61EDE}" type="presParOf" srcId="{B50984DC-6673-45CC-8E7A-9F64F9E6332D}" destId="{EC11AF8C-C1A7-4AB4-963D-BA40EAC523AD}" srcOrd="0" destOrd="0" presId="urn:microsoft.com/office/officeart/2018/2/layout/IconVerticalSolidList"/>
    <dgm:cxn modelId="{60561CF0-97F2-423E-9409-C65F3C47271A}" type="presParOf" srcId="{B50984DC-6673-45CC-8E7A-9F64F9E6332D}" destId="{1B356575-DE43-4B77-B6C6-6A6E47715A7F}" srcOrd="1" destOrd="0" presId="urn:microsoft.com/office/officeart/2018/2/layout/IconVerticalSolidList"/>
    <dgm:cxn modelId="{B8663B43-1AFD-4051-BBB3-815956605F86}" type="presParOf" srcId="{B50984DC-6673-45CC-8E7A-9F64F9E6332D}" destId="{551246F4-197F-4127-A271-F5743213A963}" srcOrd="2" destOrd="0" presId="urn:microsoft.com/office/officeart/2018/2/layout/IconVerticalSolidList"/>
    <dgm:cxn modelId="{68ECBA66-C362-49B1-A85C-91AE1174C32D}" type="presParOf" srcId="{B50984DC-6673-45CC-8E7A-9F64F9E6332D}" destId="{61C4C0BE-3D43-436F-B9CF-FC26E63D7B0F}" srcOrd="3" destOrd="0" presId="urn:microsoft.com/office/officeart/2018/2/layout/IconVerticalSolidList"/>
    <dgm:cxn modelId="{9080782A-91A9-4082-BD16-4115836BCEA6}" type="presParOf" srcId="{DD9E5790-5D08-478D-91C6-7F7BFE539809}" destId="{3D204C84-31FD-4F15-9A69-86888C7BE0EF}" srcOrd="3" destOrd="0" presId="urn:microsoft.com/office/officeart/2018/2/layout/IconVerticalSolidList"/>
    <dgm:cxn modelId="{582F114F-9722-4E7B-8786-093FAEEEEA1C}" type="presParOf" srcId="{DD9E5790-5D08-478D-91C6-7F7BFE539809}" destId="{676B8F5A-61C7-4725-A13B-BA16E95B9DFA}" srcOrd="4" destOrd="0" presId="urn:microsoft.com/office/officeart/2018/2/layout/IconVerticalSolidList"/>
    <dgm:cxn modelId="{EC1F07B0-A373-4FED-83FA-FE88CC2414CB}" type="presParOf" srcId="{676B8F5A-61C7-4725-A13B-BA16E95B9DFA}" destId="{F72456BC-3B2A-4131-8054-0E0E52575780}" srcOrd="0" destOrd="0" presId="urn:microsoft.com/office/officeart/2018/2/layout/IconVerticalSolidList"/>
    <dgm:cxn modelId="{083FAED8-E12F-42DB-94FB-39314F313383}" type="presParOf" srcId="{676B8F5A-61C7-4725-A13B-BA16E95B9DFA}" destId="{1937740E-E0D0-45E0-AC65-74341AB997D5}" srcOrd="1" destOrd="0" presId="urn:microsoft.com/office/officeart/2018/2/layout/IconVerticalSolidList"/>
    <dgm:cxn modelId="{450DC499-8291-4EE1-B25B-1288677FDFCC}" type="presParOf" srcId="{676B8F5A-61C7-4725-A13B-BA16E95B9DFA}" destId="{6EFABB17-DE1C-490A-BFAA-5457C2E5F489}" srcOrd="2" destOrd="0" presId="urn:microsoft.com/office/officeart/2018/2/layout/IconVerticalSolidList"/>
    <dgm:cxn modelId="{A330DFDC-709E-455F-BDCC-4D748D1CC750}" type="presParOf" srcId="{676B8F5A-61C7-4725-A13B-BA16E95B9DFA}" destId="{C0A03E32-1723-4752-8DEC-AC311D134EDE}" srcOrd="3" destOrd="0" presId="urn:microsoft.com/office/officeart/2018/2/layout/IconVerticalSolidList"/>
    <dgm:cxn modelId="{504FA1FD-BD65-4521-80EB-0EAAC2793026}" type="presParOf" srcId="{DD9E5790-5D08-478D-91C6-7F7BFE539809}" destId="{4B112CC2-D3D3-4352-9B58-5AEDE111F2B7}" srcOrd="5" destOrd="0" presId="urn:microsoft.com/office/officeart/2018/2/layout/IconVerticalSolidList"/>
    <dgm:cxn modelId="{320B68FF-1691-468D-9BC2-B7475E12BA88}" type="presParOf" srcId="{DD9E5790-5D08-478D-91C6-7F7BFE539809}" destId="{09C3C7E8-0138-4F07-8741-8299738C3CE2}" srcOrd="6" destOrd="0" presId="urn:microsoft.com/office/officeart/2018/2/layout/IconVerticalSolidList"/>
    <dgm:cxn modelId="{ED1BCED9-03BE-4C6B-8009-3FBA92C76826}" type="presParOf" srcId="{09C3C7E8-0138-4F07-8741-8299738C3CE2}" destId="{1383FCBF-5089-4C7D-80FB-08BC05421629}" srcOrd="0" destOrd="0" presId="urn:microsoft.com/office/officeart/2018/2/layout/IconVerticalSolidList"/>
    <dgm:cxn modelId="{E6123537-32B5-4045-889E-0D6B76DE0E12}" type="presParOf" srcId="{09C3C7E8-0138-4F07-8741-8299738C3CE2}" destId="{934E254F-EDBC-40C6-9272-4AF64FC1E134}" srcOrd="1" destOrd="0" presId="urn:microsoft.com/office/officeart/2018/2/layout/IconVerticalSolidList"/>
    <dgm:cxn modelId="{D5210868-2618-4E13-BBFF-7F266374FC04}" type="presParOf" srcId="{09C3C7E8-0138-4F07-8741-8299738C3CE2}" destId="{DAFD0344-60DF-40D5-84B8-6FAAED64292B}" srcOrd="2" destOrd="0" presId="urn:microsoft.com/office/officeart/2018/2/layout/IconVerticalSolidList"/>
    <dgm:cxn modelId="{DF3A78B5-4DE9-4DA1-8F8E-33E52C31BD5B}" type="presParOf" srcId="{09C3C7E8-0138-4F07-8741-8299738C3CE2}" destId="{A3ACB869-8A3F-425B-BE3F-8C96B0C982E2}" srcOrd="3" destOrd="0" presId="urn:microsoft.com/office/officeart/2018/2/layout/IconVerticalSolidList"/>
    <dgm:cxn modelId="{23561B78-919B-43EC-9B7F-CCDB151FFF7E}" type="presParOf" srcId="{DD9E5790-5D08-478D-91C6-7F7BFE539809}" destId="{EA2BAAA5-2803-424F-A6B8-4742E76D723B}" srcOrd="7" destOrd="0" presId="urn:microsoft.com/office/officeart/2018/2/layout/IconVerticalSolidList"/>
    <dgm:cxn modelId="{7F50DCD5-01CC-46EE-909B-6899F4B9F238}" type="presParOf" srcId="{DD9E5790-5D08-478D-91C6-7F7BFE539809}" destId="{E4B420F2-9C75-43FA-B3CD-9F4200198EE0}" srcOrd="8" destOrd="0" presId="urn:microsoft.com/office/officeart/2018/2/layout/IconVerticalSolidList"/>
    <dgm:cxn modelId="{50B84568-6F4A-4EB5-8052-8D858BC75E68}" type="presParOf" srcId="{E4B420F2-9C75-43FA-B3CD-9F4200198EE0}" destId="{5E244009-A93B-4205-ADA3-F7F46C40DE69}" srcOrd="0" destOrd="0" presId="urn:microsoft.com/office/officeart/2018/2/layout/IconVerticalSolidList"/>
    <dgm:cxn modelId="{83D3EDFF-9137-475D-B75B-12635D237CAE}" type="presParOf" srcId="{E4B420F2-9C75-43FA-B3CD-9F4200198EE0}" destId="{8823910F-A86A-40A4-A6C9-23AE694B6AFE}" srcOrd="1" destOrd="0" presId="urn:microsoft.com/office/officeart/2018/2/layout/IconVerticalSolidList"/>
    <dgm:cxn modelId="{538D7E5C-75BB-4EBF-B229-BC7BDD3EAA9D}" type="presParOf" srcId="{E4B420F2-9C75-43FA-B3CD-9F4200198EE0}" destId="{2078B294-C116-471F-810B-7259B3B9BBCB}" srcOrd="2" destOrd="0" presId="urn:microsoft.com/office/officeart/2018/2/layout/IconVerticalSolidList"/>
    <dgm:cxn modelId="{A79E9B2F-6630-4A5F-B156-71E417950EC7}" type="presParOf" srcId="{E4B420F2-9C75-43FA-B3CD-9F4200198EE0}" destId="{D1E289EB-8B66-4625-B139-C292FD3CBEE4}" srcOrd="3" destOrd="0" presId="urn:microsoft.com/office/officeart/2018/2/layout/IconVerticalSolidList"/>
    <dgm:cxn modelId="{698A8C05-A230-4D32-89F4-076295F86F11}" type="presParOf" srcId="{DD9E5790-5D08-478D-91C6-7F7BFE539809}" destId="{6D2F55DC-0798-4927-82CD-F3504DF7F456}" srcOrd="9" destOrd="0" presId="urn:microsoft.com/office/officeart/2018/2/layout/IconVerticalSolidList"/>
    <dgm:cxn modelId="{104E8CE7-F980-494A-8DFA-643C6B111C53}" type="presParOf" srcId="{DD9E5790-5D08-478D-91C6-7F7BFE539809}" destId="{56275CE3-55C1-4EF9-8D48-044BF7D654A0}" srcOrd="10" destOrd="0" presId="urn:microsoft.com/office/officeart/2018/2/layout/IconVerticalSolidList"/>
    <dgm:cxn modelId="{CF1D99FC-ABE8-4212-B0B8-27BF41957119}" type="presParOf" srcId="{56275CE3-55C1-4EF9-8D48-044BF7D654A0}" destId="{D5BC76EA-4DD5-422A-ADB6-A06D2AF78D25}" srcOrd="0" destOrd="0" presId="urn:microsoft.com/office/officeart/2018/2/layout/IconVerticalSolidList"/>
    <dgm:cxn modelId="{7FE0462D-4D49-40B1-8FC4-7C2BD1502387}" type="presParOf" srcId="{56275CE3-55C1-4EF9-8D48-044BF7D654A0}" destId="{3E79A316-B988-4BD7-B721-3596E3745424}" srcOrd="1" destOrd="0" presId="urn:microsoft.com/office/officeart/2018/2/layout/IconVerticalSolidList"/>
    <dgm:cxn modelId="{126FE519-3715-492A-AEA8-9457E6AB8053}" type="presParOf" srcId="{56275CE3-55C1-4EF9-8D48-044BF7D654A0}" destId="{306BBA36-F163-4993-A80A-8FF390BE89A5}" srcOrd="2" destOrd="0" presId="urn:microsoft.com/office/officeart/2018/2/layout/IconVerticalSolidList"/>
    <dgm:cxn modelId="{10388D6D-7689-4E0C-B060-6CA4A117510E}" type="presParOf" srcId="{56275CE3-55C1-4EF9-8D48-044BF7D654A0}" destId="{F5351293-F7A7-4F06-92C8-3A0A59E67D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91FA2-046F-4A1D-992C-99677136EEC7}">
      <dsp:nvSpPr>
        <dsp:cNvPr id="0" name=""/>
        <dsp:cNvSpPr/>
      </dsp:nvSpPr>
      <dsp:spPr>
        <a:xfrm>
          <a:off x="0" y="917490"/>
          <a:ext cx="3234615" cy="194076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Introduction </a:t>
          </a:r>
        </a:p>
      </dsp:txBody>
      <dsp:txXfrm>
        <a:off x="0" y="917490"/>
        <a:ext cx="3234615" cy="1940768"/>
      </dsp:txXfrm>
    </dsp:sp>
    <dsp:sp modelId="{5D66E89B-CBB1-4E52-ACED-8BC759EE0192}">
      <dsp:nvSpPr>
        <dsp:cNvPr id="0" name=""/>
        <dsp:cNvSpPr/>
      </dsp:nvSpPr>
      <dsp:spPr>
        <a:xfrm>
          <a:off x="3558076" y="917490"/>
          <a:ext cx="3234615" cy="1940768"/>
        </a:xfrm>
        <a:prstGeom prst="rect">
          <a:avLst/>
        </a:prstGeom>
        <a:solidFill>
          <a:schemeClr val="accent2">
            <a:hueOff val="805452"/>
            <a:satOff val="-2312"/>
            <a:lumOff val="-37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Problem Statement</a:t>
          </a:r>
        </a:p>
      </dsp:txBody>
      <dsp:txXfrm>
        <a:off x="3558076" y="917490"/>
        <a:ext cx="3234615" cy="1940768"/>
      </dsp:txXfrm>
    </dsp:sp>
    <dsp:sp modelId="{78F1F9E8-34B0-4F66-ACE8-D0CB261030E0}">
      <dsp:nvSpPr>
        <dsp:cNvPr id="0" name=""/>
        <dsp:cNvSpPr/>
      </dsp:nvSpPr>
      <dsp:spPr>
        <a:xfrm>
          <a:off x="7116153" y="917490"/>
          <a:ext cx="3234615" cy="1940768"/>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Aims and Objectives</a:t>
          </a:r>
        </a:p>
      </dsp:txBody>
      <dsp:txXfrm>
        <a:off x="7116153" y="917490"/>
        <a:ext cx="3234615" cy="1940768"/>
      </dsp:txXfrm>
    </dsp:sp>
    <dsp:sp modelId="{EEC434FF-3464-4542-B588-EA037AD91D4D}">
      <dsp:nvSpPr>
        <dsp:cNvPr id="0" name=""/>
        <dsp:cNvSpPr/>
      </dsp:nvSpPr>
      <dsp:spPr>
        <a:xfrm>
          <a:off x="0" y="3181721"/>
          <a:ext cx="3234615" cy="1940768"/>
        </a:xfrm>
        <a:prstGeom prst="rect">
          <a:avLst/>
        </a:prstGeom>
        <a:solidFill>
          <a:schemeClr val="accent2">
            <a:hueOff val="2416355"/>
            <a:satOff val="-6935"/>
            <a:lumOff val="-1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Proposed Solution </a:t>
          </a:r>
        </a:p>
      </dsp:txBody>
      <dsp:txXfrm>
        <a:off x="0" y="3181721"/>
        <a:ext cx="3234615" cy="1940768"/>
      </dsp:txXfrm>
    </dsp:sp>
    <dsp:sp modelId="{23118527-4D4E-4F26-A70A-DF431B4D2870}">
      <dsp:nvSpPr>
        <dsp:cNvPr id="0" name=""/>
        <dsp:cNvSpPr/>
      </dsp:nvSpPr>
      <dsp:spPr>
        <a:xfrm>
          <a:off x="3558076" y="3181721"/>
          <a:ext cx="3234615" cy="1940768"/>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Project Plan</a:t>
          </a:r>
        </a:p>
      </dsp:txBody>
      <dsp:txXfrm>
        <a:off x="3558076" y="3181721"/>
        <a:ext cx="3234615" cy="1940768"/>
      </dsp:txXfrm>
    </dsp:sp>
    <dsp:sp modelId="{69B19296-6A5E-414A-ACE2-2AE5AA26DACB}">
      <dsp:nvSpPr>
        <dsp:cNvPr id="0" name=""/>
        <dsp:cNvSpPr/>
      </dsp:nvSpPr>
      <dsp:spPr>
        <a:xfrm>
          <a:off x="7116153" y="3181721"/>
          <a:ext cx="3234615" cy="1940768"/>
        </a:xfrm>
        <a:prstGeom prst="rect">
          <a:avLst/>
        </a:prstGeom>
        <a:solidFill>
          <a:schemeClr val="accent2">
            <a:hueOff val="4027259"/>
            <a:satOff val="-11558"/>
            <a:lumOff val="-185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GANTT Chart</a:t>
          </a:r>
        </a:p>
      </dsp:txBody>
      <dsp:txXfrm>
        <a:off x="7116153" y="3181721"/>
        <a:ext cx="3234615" cy="1940768"/>
      </dsp:txXfrm>
    </dsp:sp>
    <dsp:sp modelId="{2025E747-1751-43A3-806B-D658234D6A6F}">
      <dsp:nvSpPr>
        <dsp:cNvPr id="0" name=""/>
        <dsp:cNvSpPr/>
      </dsp:nvSpPr>
      <dsp:spPr>
        <a:xfrm>
          <a:off x="0" y="5445951"/>
          <a:ext cx="3234615" cy="1940768"/>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Risk Management</a:t>
          </a:r>
        </a:p>
      </dsp:txBody>
      <dsp:txXfrm>
        <a:off x="0" y="5445951"/>
        <a:ext cx="3234615" cy="1940768"/>
      </dsp:txXfrm>
    </dsp:sp>
    <dsp:sp modelId="{75634722-D19E-441B-AAA3-EA528FCBD9EB}">
      <dsp:nvSpPr>
        <dsp:cNvPr id="0" name=""/>
        <dsp:cNvSpPr/>
      </dsp:nvSpPr>
      <dsp:spPr>
        <a:xfrm>
          <a:off x="3558076" y="5445951"/>
          <a:ext cx="3234615" cy="1940768"/>
        </a:xfrm>
        <a:prstGeom prst="rect">
          <a:avLst/>
        </a:prstGeom>
        <a:solidFill>
          <a:schemeClr val="accent2">
            <a:hueOff val="5638162"/>
            <a:satOff val="-16181"/>
            <a:lumOff val="-2590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Functional and Non-Functional Requirements</a:t>
          </a:r>
        </a:p>
      </dsp:txBody>
      <dsp:txXfrm>
        <a:off x="3558076" y="5445951"/>
        <a:ext cx="3234615" cy="1940768"/>
      </dsp:txXfrm>
    </dsp:sp>
    <dsp:sp modelId="{5163CB23-512F-4794-B6B7-73A13E59E850}">
      <dsp:nvSpPr>
        <dsp:cNvPr id="0" name=""/>
        <dsp:cNvSpPr/>
      </dsp:nvSpPr>
      <dsp:spPr>
        <a:xfrm>
          <a:off x="7116153" y="5445951"/>
          <a:ext cx="3234615" cy="1940768"/>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Diagrams </a:t>
          </a:r>
        </a:p>
      </dsp:txBody>
      <dsp:txXfrm>
        <a:off x="7116153" y="5445951"/>
        <a:ext cx="3234615" cy="1940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6BF1C-776D-488C-9538-AD6697BC4DC4}">
      <dsp:nvSpPr>
        <dsp:cNvPr id="0" name=""/>
        <dsp:cNvSpPr/>
      </dsp:nvSpPr>
      <dsp:spPr>
        <a:xfrm>
          <a:off x="3363198" y="1822611"/>
          <a:ext cx="742627" cy="91440"/>
        </a:xfrm>
        <a:custGeom>
          <a:avLst/>
          <a:gdLst/>
          <a:ahLst/>
          <a:cxnLst/>
          <a:rect l="0" t="0" r="0" b="0"/>
          <a:pathLst>
            <a:path>
              <a:moveTo>
                <a:pt x="0" y="45720"/>
              </a:moveTo>
              <a:lnTo>
                <a:pt x="742627"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15181" y="1864465"/>
        <a:ext cx="38661" cy="7732"/>
      </dsp:txXfrm>
    </dsp:sp>
    <dsp:sp modelId="{E1EBA9A0-E37B-4973-884E-978BF36995E0}">
      <dsp:nvSpPr>
        <dsp:cNvPr id="0" name=""/>
        <dsp:cNvSpPr/>
      </dsp:nvSpPr>
      <dsp:spPr>
        <a:xfrm>
          <a:off x="3138" y="859773"/>
          <a:ext cx="3361859" cy="20171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dirty="0"/>
            <a:t>Research &amp; Analysis (1-2 Months):</a:t>
          </a:r>
          <a:r>
            <a:rPr lang="en-US" sz="2100" kern="1200" dirty="0"/>
            <a:t> Identify farmers' needs and define features.</a:t>
          </a:r>
        </a:p>
      </dsp:txBody>
      <dsp:txXfrm>
        <a:off x="3138" y="859773"/>
        <a:ext cx="3361859" cy="2017115"/>
      </dsp:txXfrm>
    </dsp:sp>
    <dsp:sp modelId="{3C57798E-C618-462F-B398-E06C24CFCCB6}">
      <dsp:nvSpPr>
        <dsp:cNvPr id="0" name=""/>
        <dsp:cNvSpPr/>
      </dsp:nvSpPr>
      <dsp:spPr>
        <a:xfrm>
          <a:off x="7498286" y="1822611"/>
          <a:ext cx="742627" cy="91440"/>
        </a:xfrm>
        <a:custGeom>
          <a:avLst/>
          <a:gdLst/>
          <a:ahLst/>
          <a:cxnLst/>
          <a:rect l="0" t="0" r="0" b="0"/>
          <a:pathLst>
            <a:path>
              <a:moveTo>
                <a:pt x="0" y="45720"/>
              </a:moveTo>
              <a:lnTo>
                <a:pt x="742627" y="45720"/>
              </a:lnTo>
            </a:path>
          </a:pathLst>
        </a:custGeom>
        <a:noFill/>
        <a:ln w="12700" cap="flat" cmpd="sng" algn="ctr">
          <a:solidFill>
            <a:schemeClr val="accent5">
              <a:hueOff val="-2430430"/>
              <a:satOff val="-165"/>
              <a:lumOff val="3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50269" y="1864465"/>
        <a:ext cx="38661" cy="7732"/>
      </dsp:txXfrm>
    </dsp:sp>
    <dsp:sp modelId="{E440F1A7-587F-4DEB-AD12-DAD06F1D1770}">
      <dsp:nvSpPr>
        <dsp:cNvPr id="0" name=""/>
        <dsp:cNvSpPr/>
      </dsp:nvSpPr>
      <dsp:spPr>
        <a:xfrm>
          <a:off x="4138226" y="859773"/>
          <a:ext cx="3361859" cy="2017115"/>
        </a:xfrm>
        <a:prstGeom prst="rect">
          <a:avLst/>
        </a:prstGeom>
        <a:solidFill>
          <a:schemeClr val="accent5">
            <a:hueOff val="-2025358"/>
            <a:satOff val="-138"/>
            <a:lumOff val="32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Design &amp; Prototyping (2-3 Months):</a:t>
          </a:r>
          <a:r>
            <a:rPr lang="en-US" sz="2100" kern="1200"/>
            <a:t> Create wireframes, architecture, and a clickable prototype.</a:t>
          </a:r>
        </a:p>
      </dsp:txBody>
      <dsp:txXfrm>
        <a:off x="4138226" y="859773"/>
        <a:ext cx="3361859" cy="2017115"/>
      </dsp:txXfrm>
    </dsp:sp>
    <dsp:sp modelId="{DA168670-EFD4-4AD4-8E1A-2396A5AA9F01}">
      <dsp:nvSpPr>
        <dsp:cNvPr id="0" name=""/>
        <dsp:cNvSpPr/>
      </dsp:nvSpPr>
      <dsp:spPr>
        <a:xfrm>
          <a:off x="11633373" y="1822611"/>
          <a:ext cx="742627" cy="91440"/>
        </a:xfrm>
        <a:custGeom>
          <a:avLst/>
          <a:gdLst/>
          <a:ahLst/>
          <a:cxnLst/>
          <a:rect l="0" t="0" r="0" b="0"/>
          <a:pathLst>
            <a:path>
              <a:moveTo>
                <a:pt x="0" y="45720"/>
              </a:moveTo>
              <a:lnTo>
                <a:pt x="742627" y="45720"/>
              </a:lnTo>
            </a:path>
          </a:pathLst>
        </a:custGeom>
        <a:noFill/>
        <a:ln w="12700" cap="flat" cmpd="sng" algn="ctr">
          <a:solidFill>
            <a:schemeClr val="accent5">
              <a:hueOff val="-4860860"/>
              <a:satOff val="-330"/>
              <a:lumOff val="78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85356" y="1864465"/>
        <a:ext cx="38661" cy="7732"/>
      </dsp:txXfrm>
    </dsp:sp>
    <dsp:sp modelId="{5AD5D12D-22DA-4CA3-AC17-82E5756056B5}">
      <dsp:nvSpPr>
        <dsp:cNvPr id="0" name=""/>
        <dsp:cNvSpPr/>
      </dsp:nvSpPr>
      <dsp:spPr>
        <a:xfrm>
          <a:off x="8273313" y="859773"/>
          <a:ext cx="3361859" cy="2017115"/>
        </a:xfrm>
        <a:prstGeom prst="rect">
          <a:avLst/>
        </a:prstGeom>
        <a:solidFill>
          <a:schemeClr val="accent5">
            <a:hueOff val="-4050717"/>
            <a:satOff val="-275"/>
            <a:lumOff val="65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Development (4-6 Months):</a:t>
          </a:r>
          <a:r>
            <a:rPr lang="en-US" sz="2100" kern="1200"/>
            <a:t> Build backend (APIs, database), frontend (UI, data visualization), and AI modules.</a:t>
          </a:r>
        </a:p>
      </dsp:txBody>
      <dsp:txXfrm>
        <a:off x="8273313" y="859773"/>
        <a:ext cx="3361859" cy="2017115"/>
      </dsp:txXfrm>
    </dsp:sp>
    <dsp:sp modelId="{5D2294B8-FC23-4D70-9182-D993FFD44E6D}">
      <dsp:nvSpPr>
        <dsp:cNvPr id="0" name=""/>
        <dsp:cNvSpPr/>
      </dsp:nvSpPr>
      <dsp:spPr>
        <a:xfrm>
          <a:off x="1684068" y="2875089"/>
          <a:ext cx="12405263" cy="742627"/>
        </a:xfrm>
        <a:custGeom>
          <a:avLst/>
          <a:gdLst/>
          <a:ahLst/>
          <a:cxnLst/>
          <a:rect l="0" t="0" r="0" b="0"/>
          <a:pathLst>
            <a:path>
              <a:moveTo>
                <a:pt x="12405263" y="0"/>
              </a:moveTo>
              <a:lnTo>
                <a:pt x="12405263" y="388413"/>
              </a:lnTo>
              <a:lnTo>
                <a:pt x="0" y="388413"/>
              </a:lnTo>
              <a:lnTo>
                <a:pt x="0" y="742627"/>
              </a:lnTo>
            </a:path>
          </a:pathLst>
        </a:custGeom>
        <a:noFill/>
        <a:ln w="12700" cap="flat" cmpd="sng" algn="ctr">
          <a:solidFill>
            <a:schemeClr val="accent5">
              <a:hueOff val="-7291290"/>
              <a:satOff val="-496"/>
              <a:lumOff val="1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75966" y="3242537"/>
        <a:ext cx="621466" cy="7732"/>
      </dsp:txXfrm>
    </dsp:sp>
    <dsp:sp modelId="{ACF63A6F-01EB-4FE8-A376-504E27C04741}">
      <dsp:nvSpPr>
        <dsp:cNvPr id="0" name=""/>
        <dsp:cNvSpPr/>
      </dsp:nvSpPr>
      <dsp:spPr>
        <a:xfrm>
          <a:off x="12408401" y="859773"/>
          <a:ext cx="3361859" cy="2017115"/>
        </a:xfrm>
        <a:prstGeom prst="rect">
          <a:avLst/>
        </a:prstGeom>
        <a:solidFill>
          <a:schemeClr val="accent5">
            <a:hueOff val="-6076075"/>
            <a:satOff val="-413"/>
            <a:lumOff val="98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Testing (2 Months):</a:t>
          </a:r>
          <a:r>
            <a:rPr lang="en-US" sz="2100" kern="1200"/>
            <a:t> Test IoT integration, functionality, and user acceptance.</a:t>
          </a:r>
        </a:p>
      </dsp:txBody>
      <dsp:txXfrm>
        <a:off x="12408401" y="859773"/>
        <a:ext cx="3361859" cy="2017115"/>
      </dsp:txXfrm>
    </dsp:sp>
    <dsp:sp modelId="{9BA0A1F4-B4BD-4C7E-87AD-BA44155BFF13}">
      <dsp:nvSpPr>
        <dsp:cNvPr id="0" name=""/>
        <dsp:cNvSpPr/>
      </dsp:nvSpPr>
      <dsp:spPr>
        <a:xfrm>
          <a:off x="3363198" y="4612955"/>
          <a:ext cx="742627" cy="91440"/>
        </a:xfrm>
        <a:custGeom>
          <a:avLst/>
          <a:gdLst/>
          <a:ahLst/>
          <a:cxnLst/>
          <a:rect l="0" t="0" r="0" b="0"/>
          <a:pathLst>
            <a:path>
              <a:moveTo>
                <a:pt x="0" y="45720"/>
              </a:moveTo>
              <a:lnTo>
                <a:pt x="742627" y="45720"/>
              </a:lnTo>
            </a:path>
          </a:pathLst>
        </a:custGeom>
        <a:noFill/>
        <a:ln w="12700" cap="flat" cmpd="sng" algn="ctr">
          <a:solidFill>
            <a:schemeClr val="accent5">
              <a:hueOff val="-9721720"/>
              <a:satOff val="-661"/>
              <a:lumOff val="15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15181" y="4654809"/>
        <a:ext cx="38661" cy="7732"/>
      </dsp:txXfrm>
    </dsp:sp>
    <dsp:sp modelId="{4EA06A61-153A-4B69-8089-7C52E04E95BD}">
      <dsp:nvSpPr>
        <dsp:cNvPr id="0" name=""/>
        <dsp:cNvSpPr/>
      </dsp:nvSpPr>
      <dsp:spPr>
        <a:xfrm>
          <a:off x="3138" y="3650117"/>
          <a:ext cx="3361859" cy="2017115"/>
        </a:xfrm>
        <a:prstGeom prst="rect">
          <a:avLst/>
        </a:prstGeom>
        <a:solidFill>
          <a:schemeClr val="accent5">
            <a:hueOff val="-8101434"/>
            <a:satOff val="-551"/>
            <a:lumOff val="130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Deployment (1 Month):</a:t>
          </a:r>
          <a:r>
            <a:rPr lang="en-US" sz="2100" kern="1200"/>
            <a:t> Launch platform on cloud and app stores with training.</a:t>
          </a:r>
        </a:p>
      </dsp:txBody>
      <dsp:txXfrm>
        <a:off x="3138" y="3650117"/>
        <a:ext cx="3361859" cy="2017115"/>
      </dsp:txXfrm>
    </dsp:sp>
    <dsp:sp modelId="{A1BB205F-602D-4C1E-9746-5A6A5401C810}">
      <dsp:nvSpPr>
        <dsp:cNvPr id="0" name=""/>
        <dsp:cNvSpPr/>
      </dsp:nvSpPr>
      <dsp:spPr>
        <a:xfrm>
          <a:off x="7498286" y="4612955"/>
          <a:ext cx="742627" cy="91440"/>
        </a:xfrm>
        <a:custGeom>
          <a:avLst/>
          <a:gdLst/>
          <a:ahLst/>
          <a:cxnLst/>
          <a:rect l="0" t="0" r="0" b="0"/>
          <a:pathLst>
            <a:path>
              <a:moveTo>
                <a:pt x="0" y="45720"/>
              </a:moveTo>
              <a:lnTo>
                <a:pt x="742627"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50269" y="4654809"/>
        <a:ext cx="38661" cy="7732"/>
      </dsp:txXfrm>
    </dsp:sp>
    <dsp:sp modelId="{C3AD1F4D-681A-46D2-8C6D-5360A12EEB97}">
      <dsp:nvSpPr>
        <dsp:cNvPr id="0" name=""/>
        <dsp:cNvSpPr/>
      </dsp:nvSpPr>
      <dsp:spPr>
        <a:xfrm>
          <a:off x="4138226" y="3650117"/>
          <a:ext cx="3361859" cy="2017115"/>
        </a:xfrm>
        <a:prstGeom prst="rect">
          <a:avLst/>
        </a:prstGeom>
        <a:solidFill>
          <a:schemeClr val="accent5">
            <a:hueOff val="-10126791"/>
            <a:satOff val="-688"/>
            <a:lumOff val="163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Maintenance (Ongoing):</a:t>
          </a:r>
          <a:r>
            <a:rPr lang="en-US" sz="2100" kern="1200"/>
            <a:t> Provide support, gather feedback, and update regularly.</a:t>
          </a:r>
        </a:p>
      </dsp:txBody>
      <dsp:txXfrm>
        <a:off x="4138226" y="3650117"/>
        <a:ext cx="3361859" cy="2017115"/>
      </dsp:txXfrm>
    </dsp:sp>
    <dsp:sp modelId="{3CB0FD88-4180-4124-B1D6-A675C2080ED1}">
      <dsp:nvSpPr>
        <dsp:cNvPr id="0" name=""/>
        <dsp:cNvSpPr/>
      </dsp:nvSpPr>
      <dsp:spPr>
        <a:xfrm>
          <a:off x="8273313" y="3650117"/>
          <a:ext cx="3361859" cy="2017115"/>
        </a:xfrm>
        <a:prstGeom prst="rect">
          <a:avLst/>
        </a:prstGeom>
        <a:solidFill>
          <a:schemeClr val="accent5">
            <a:hueOff val="-12152150"/>
            <a:satOff val="-826"/>
            <a:lumOff val="196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Timeline:</a:t>
          </a:r>
          <a:r>
            <a:rPr lang="en-US" sz="2100" kern="1200"/>
            <a:t> 10-14 months</a:t>
          </a:r>
          <a:br>
            <a:rPr lang="en-US" sz="2100" kern="1200"/>
          </a:br>
          <a:r>
            <a:rPr lang="en-US" sz="2100" b="1" kern="1200"/>
            <a:t>Milestones:</a:t>
          </a:r>
          <a:r>
            <a:rPr lang="en-US" sz="2100" kern="1200"/>
            <a:t> Design, IoT integration, AI deployment, prototype, full launch.</a:t>
          </a:r>
        </a:p>
      </dsp:txBody>
      <dsp:txXfrm>
        <a:off x="8273313" y="3650117"/>
        <a:ext cx="3361859" cy="20171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45D22-743A-4355-ADFA-346B7A8E6FC4}">
      <dsp:nvSpPr>
        <dsp:cNvPr id="0" name=""/>
        <dsp:cNvSpPr/>
      </dsp:nvSpPr>
      <dsp:spPr>
        <a:xfrm>
          <a:off x="4005456" y="823777"/>
          <a:ext cx="632799" cy="91440"/>
        </a:xfrm>
        <a:custGeom>
          <a:avLst/>
          <a:gdLst/>
          <a:ahLst/>
          <a:cxnLst/>
          <a:rect l="0" t="0" r="0" b="0"/>
          <a:pathLst>
            <a:path>
              <a:moveTo>
                <a:pt x="0" y="45720"/>
              </a:moveTo>
              <a:lnTo>
                <a:pt x="632799"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5270" y="866180"/>
        <a:ext cx="33169" cy="6633"/>
      </dsp:txXfrm>
    </dsp:sp>
    <dsp:sp modelId="{B060B66A-CB57-4908-9F54-624B24838928}">
      <dsp:nvSpPr>
        <dsp:cNvPr id="0" name=""/>
        <dsp:cNvSpPr/>
      </dsp:nvSpPr>
      <dsp:spPr>
        <a:xfrm>
          <a:off x="1122911" y="4193"/>
          <a:ext cx="2884344" cy="17306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335" tIns="148356" rIns="141335" bIns="148356" numCol="1" spcCol="1270" anchor="ctr" anchorCtr="0">
          <a:noAutofit/>
        </a:bodyPr>
        <a:lstStyle/>
        <a:p>
          <a:pPr marL="0" lvl="0" indent="0" algn="ctr" defTabSz="933450">
            <a:lnSpc>
              <a:spcPct val="90000"/>
            </a:lnSpc>
            <a:spcBef>
              <a:spcPct val="0"/>
            </a:spcBef>
            <a:spcAft>
              <a:spcPct val="35000"/>
            </a:spcAft>
            <a:buNone/>
          </a:pPr>
          <a:r>
            <a:rPr lang="en-US" sz="2100" b="1" kern="1200"/>
            <a:t>Technical Risks:</a:t>
          </a:r>
          <a:r>
            <a:rPr lang="en-US" sz="2100" kern="1200"/>
            <a:t> Test rigorously and maintain quality standards.</a:t>
          </a:r>
        </a:p>
      </dsp:txBody>
      <dsp:txXfrm>
        <a:off x="1122911" y="4193"/>
        <a:ext cx="2884344" cy="1730606"/>
      </dsp:txXfrm>
    </dsp:sp>
    <dsp:sp modelId="{B9AD4416-DF42-46B2-9060-B6FE10888D67}">
      <dsp:nvSpPr>
        <dsp:cNvPr id="0" name=""/>
        <dsp:cNvSpPr/>
      </dsp:nvSpPr>
      <dsp:spPr>
        <a:xfrm>
          <a:off x="7553200" y="823777"/>
          <a:ext cx="632799" cy="91440"/>
        </a:xfrm>
        <a:custGeom>
          <a:avLst/>
          <a:gdLst/>
          <a:ahLst/>
          <a:cxnLst/>
          <a:rect l="0" t="0" r="0" b="0"/>
          <a:pathLst>
            <a:path>
              <a:moveTo>
                <a:pt x="0" y="45720"/>
              </a:moveTo>
              <a:lnTo>
                <a:pt x="632799"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53015" y="866180"/>
        <a:ext cx="33169" cy="6633"/>
      </dsp:txXfrm>
    </dsp:sp>
    <dsp:sp modelId="{02A7FF0D-C67F-4853-A465-97ADCAF414F4}">
      <dsp:nvSpPr>
        <dsp:cNvPr id="0" name=""/>
        <dsp:cNvSpPr/>
      </dsp:nvSpPr>
      <dsp:spPr>
        <a:xfrm>
          <a:off x="4670655" y="4193"/>
          <a:ext cx="2884344" cy="17306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335" tIns="148356" rIns="141335" bIns="148356" numCol="1" spcCol="1270" anchor="ctr" anchorCtr="0">
          <a:noAutofit/>
        </a:bodyPr>
        <a:lstStyle/>
        <a:p>
          <a:pPr marL="0" lvl="0" indent="0" algn="ctr" defTabSz="933450">
            <a:lnSpc>
              <a:spcPct val="90000"/>
            </a:lnSpc>
            <a:spcBef>
              <a:spcPct val="0"/>
            </a:spcBef>
            <a:spcAft>
              <a:spcPct val="35000"/>
            </a:spcAft>
            <a:buNone/>
          </a:pPr>
          <a:r>
            <a:rPr lang="en-US" sz="2100" b="1" kern="1200"/>
            <a:t>Data Security:</a:t>
          </a:r>
          <a:r>
            <a:rPr lang="en-US" sz="2100" kern="1200"/>
            <a:t> Implement encryption and compliance protocols.</a:t>
          </a:r>
        </a:p>
      </dsp:txBody>
      <dsp:txXfrm>
        <a:off x="4670655" y="4193"/>
        <a:ext cx="2884344" cy="1730606"/>
      </dsp:txXfrm>
    </dsp:sp>
    <dsp:sp modelId="{3FC8669E-D053-4BEB-A577-397E15374F3B}">
      <dsp:nvSpPr>
        <dsp:cNvPr id="0" name=""/>
        <dsp:cNvSpPr/>
      </dsp:nvSpPr>
      <dsp:spPr>
        <a:xfrm>
          <a:off x="11100944" y="823777"/>
          <a:ext cx="632799" cy="91440"/>
        </a:xfrm>
        <a:custGeom>
          <a:avLst/>
          <a:gdLst/>
          <a:ahLst/>
          <a:cxnLst/>
          <a:rect l="0" t="0" r="0" b="0"/>
          <a:pathLst>
            <a:path>
              <a:moveTo>
                <a:pt x="0" y="45720"/>
              </a:moveTo>
              <a:lnTo>
                <a:pt x="632799"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400759" y="866180"/>
        <a:ext cx="33169" cy="6633"/>
      </dsp:txXfrm>
    </dsp:sp>
    <dsp:sp modelId="{F17EDDB9-5C5E-4B5A-AB86-16B1B74F5291}">
      <dsp:nvSpPr>
        <dsp:cNvPr id="0" name=""/>
        <dsp:cNvSpPr/>
      </dsp:nvSpPr>
      <dsp:spPr>
        <a:xfrm>
          <a:off x="8218399" y="4193"/>
          <a:ext cx="2884344" cy="17306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335" tIns="148356" rIns="141335" bIns="148356" numCol="1" spcCol="1270" anchor="ctr" anchorCtr="0">
          <a:noAutofit/>
        </a:bodyPr>
        <a:lstStyle/>
        <a:p>
          <a:pPr marL="0" lvl="0" indent="0" algn="ctr" defTabSz="933450">
            <a:lnSpc>
              <a:spcPct val="90000"/>
            </a:lnSpc>
            <a:spcBef>
              <a:spcPct val="0"/>
            </a:spcBef>
            <a:spcAft>
              <a:spcPct val="35000"/>
            </a:spcAft>
            <a:buNone/>
          </a:pPr>
          <a:r>
            <a:rPr lang="en-US" sz="2100" b="1" kern="1200"/>
            <a:t>Financial Risks:</a:t>
          </a:r>
          <a:r>
            <a:rPr lang="en-US" sz="2100" kern="1200"/>
            <a:t> Create a detailed budget with contingency funds.</a:t>
          </a:r>
        </a:p>
      </dsp:txBody>
      <dsp:txXfrm>
        <a:off x="8218399" y="4193"/>
        <a:ext cx="2884344" cy="1730606"/>
      </dsp:txXfrm>
    </dsp:sp>
    <dsp:sp modelId="{1753C829-B7FA-4598-ABA9-FE378F54A644}">
      <dsp:nvSpPr>
        <dsp:cNvPr id="0" name=""/>
        <dsp:cNvSpPr/>
      </dsp:nvSpPr>
      <dsp:spPr>
        <a:xfrm>
          <a:off x="2565083" y="1733000"/>
          <a:ext cx="10643232" cy="632799"/>
        </a:xfrm>
        <a:custGeom>
          <a:avLst/>
          <a:gdLst/>
          <a:ahLst/>
          <a:cxnLst/>
          <a:rect l="0" t="0" r="0" b="0"/>
          <a:pathLst>
            <a:path>
              <a:moveTo>
                <a:pt x="10643232" y="0"/>
              </a:moveTo>
              <a:lnTo>
                <a:pt x="10643232" y="333499"/>
              </a:lnTo>
              <a:lnTo>
                <a:pt x="0" y="333499"/>
              </a:lnTo>
              <a:lnTo>
                <a:pt x="0" y="632799"/>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20102" y="2046083"/>
        <a:ext cx="533194" cy="6633"/>
      </dsp:txXfrm>
    </dsp:sp>
    <dsp:sp modelId="{41A13B35-5A2B-43AE-B7A1-B36F3D120234}">
      <dsp:nvSpPr>
        <dsp:cNvPr id="0" name=""/>
        <dsp:cNvSpPr/>
      </dsp:nvSpPr>
      <dsp:spPr>
        <a:xfrm>
          <a:off x="11766143" y="4193"/>
          <a:ext cx="2884344" cy="17306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335" tIns="148356" rIns="141335" bIns="148356" numCol="1" spcCol="1270" anchor="ctr" anchorCtr="0">
          <a:noAutofit/>
        </a:bodyPr>
        <a:lstStyle/>
        <a:p>
          <a:pPr marL="0" lvl="0" indent="0" algn="ctr" defTabSz="933450">
            <a:lnSpc>
              <a:spcPct val="90000"/>
            </a:lnSpc>
            <a:spcBef>
              <a:spcPct val="0"/>
            </a:spcBef>
            <a:spcAft>
              <a:spcPct val="35000"/>
            </a:spcAft>
            <a:buNone/>
          </a:pPr>
          <a:r>
            <a:rPr lang="en-US" sz="2100" b="1" kern="1200"/>
            <a:t>Adoption Challenges:</a:t>
          </a:r>
          <a:r>
            <a:rPr lang="en-US" sz="2100" kern="1200"/>
            <a:t> Provide training, support, and free trials.</a:t>
          </a:r>
        </a:p>
      </dsp:txBody>
      <dsp:txXfrm>
        <a:off x="11766143" y="4193"/>
        <a:ext cx="2884344" cy="1730606"/>
      </dsp:txXfrm>
    </dsp:sp>
    <dsp:sp modelId="{2F0C54CB-3E31-4461-B1BF-4EF8EA3C12AA}">
      <dsp:nvSpPr>
        <dsp:cNvPr id="0" name=""/>
        <dsp:cNvSpPr/>
      </dsp:nvSpPr>
      <dsp:spPr>
        <a:xfrm>
          <a:off x="4005456" y="3217783"/>
          <a:ext cx="632799" cy="91440"/>
        </a:xfrm>
        <a:custGeom>
          <a:avLst/>
          <a:gdLst/>
          <a:ahLst/>
          <a:cxnLst/>
          <a:rect l="0" t="0" r="0" b="0"/>
          <a:pathLst>
            <a:path>
              <a:moveTo>
                <a:pt x="0" y="45720"/>
              </a:moveTo>
              <a:lnTo>
                <a:pt x="632799"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5270" y="3260186"/>
        <a:ext cx="33169" cy="6633"/>
      </dsp:txXfrm>
    </dsp:sp>
    <dsp:sp modelId="{E802E451-DD98-43F0-AFD9-733FC55B6941}">
      <dsp:nvSpPr>
        <dsp:cNvPr id="0" name=""/>
        <dsp:cNvSpPr/>
      </dsp:nvSpPr>
      <dsp:spPr>
        <a:xfrm>
          <a:off x="1122911" y="2398200"/>
          <a:ext cx="2884344" cy="17306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335" tIns="148356" rIns="141335" bIns="148356" numCol="1" spcCol="1270" anchor="ctr" anchorCtr="0">
          <a:noAutofit/>
        </a:bodyPr>
        <a:lstStyle/>
        <a:p>
          <a:pPr marL="0" lvl="0" indent="0" algn="ctr" defTabSz="933450">
            <a:lnSpc>
              <a:spcPct val="90000"/>
            </a:lnSpc>
            <a:spcBef>
              <a:spcPct val="0"/>
            </a:spcBef>
            <a:spcAft>
              <a:spcPct val="35000"/>
            </a:spcAft>
            <a:buNone/>
          </a:pPr>
          <a:r>
            <a:rPr lang="en-US" sz="2100" b="1" kern="1200"/>
            <a:t>Market Risks:</a:t>
          </a:r>
          <a:r>
            <a:rPr lang="en-US" sz="2100" kern="1200"/>
            <a:t> Differentiate with unique features and stay market-aligned.</a:t>
          </a:r>
        </a:p>
      </dsp:txBody>
      <dsp:txXfrm>
        <a:off x="1122911" y="2398200"/>
        <a:ext cx="2884344" cy="1730606"/>
      </dsp:txXfrm>
    </dsp:sp>
    <dsp:sp modelId="{86FB0D47-6FA2-4709-B696-76449956C9E7}">
      <dsp:nvSpPr>
        <dsp:cNvPr id="0" name=""/>
        <dsp:cNvSpPr/>
      </dsp:nvSpPr>
      <dsp:spPr>
        <a:xfrm>
          <a:off x="7553200" y="3217783"/>
          <a:ext cx="632799" cy="91440"/>
        </a:xfrm>
        <a:custGeom>
          <a:avLst/>
          <a:gdLst/>
          <a:ahLst/>
          <a:cxnLst/>
          <a:rect l="0" t="0" r="0" b="0"/>
          <a:pathLst>
            <a:path>
              <a:moveTo>
                <a:pt x="0" y="45720"/>
              </a:moveTo>
              <a:lnTo>
                <a:pt x="632799"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53015" y="3260186"/>
        <a:ext cx="33169" cy="6633"/>
      </dsp:txXfrm>
    </dsp:sp>
    <dsp:sp modelId="{E2520C67-90C6-4DFA-B37C-7867A553A253}">
      <dsp:nvSpPr>
        <dsp:cNvPr id="0" name=""/>
        <dsp:cNvSpPr/>
      </dsp:nvSpPr>
      <dsp:spPr>
        <a:xfrm>
          <a:off x="4670655" y="2398200"/>
          <a:ext cx="2884344" cy="17306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335" tIns="148356" rIns="141335" bIns="148356" numCol="1" spcCol="1270" anchor="ctr" anchorCtr="0">
          <a:noAutofit/>
        </a:bodyPr>
        <a:lstStyle/>
        <a:p>
          <a:pPr marL="0" lvl="0" indent="0" algn="ctr" defTabSz="933450">
            <a:lnSpc>
              <a:spcPct val="90000"/>
            </a:lnSpc>
            <a:spcBef>
              <a:spcPct val="0"/>
            </a:spcBef>
            <a:spcAft>
              <a:spcPct val="35000"/>
            </a:spcAft>
            <a:buNone/>
          </a:pPr>
          <a:r>
            <a:rPr lang="en-US" sz="2100" b="1" kern="1200"/>
            <a:t>Environmental Risks:</a:t>
          </a:r>
          <a:r>
            <a:rPr lang="en-US" sz="2100" kern="1200"/>
            <a:t> Use durable IoT hardware and fallback systems.</a:t>
          </a:r>
        </a:p>
      </dsp:txBody>
      <dsp:txXfrm>
        <a:off x="4670655" y="2398200"/>
        <a:ext cx="2884344" cy="1730606"/>
      </dsp:txXfrm>
    </dsp:sp>
    <dsp:sp modelId="{7AF5B046-8526-4B94-99FE-01CE39648DAD}">
      <dsp:nvSpPr>
        <dsp:cNvPr id="0" name=""/>
        <dsp:cNvSpPr/>
      </dsp:nvSpPr>
      <dsp:spPr>
        <a:xfrm>
          <a:off x="11100944" y="3217783"/>
          <a:ext cx="632799" cy="91440"/>
        </a:xfrm>
        <a:custGeom>
          <a:avLst/>
          <a:gdLst/>
          <a:ahLst/>
          <a:cxnLst/>
          <a:rect l="0" t="0" r="0" b="0"/>
          <a:pathLst>
            <a:path>
              <a:moveTo>
                <a:pt x="0" y="45720"/>
              </a:moveTo>
              <a:lnTo>
                <a:pt x="632799"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400759" y="3260186"/>
        <a:ext cx="33169" cy="6633"/>
      </dsp:txXfrm>
    </dsp:sp>
    <dsp:sp modelId="{F811E27A-03C5-4E90-8404-BC57CD896F67}">
      <dsp:nvSpPr>
        <dsp:cNvPr id="0" name=""/>
        <dsp:cNvSpPr/>
      </dsp:nvSpPr>
      <dsp:spPr>
        <a:xfrm>
          <a:off x="8218399" y="2398200"/>
          <a:ext cx="2884344" cy="17306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335" tIns="148356" rIns="141335" bIns="148356" numCol="1" spcCol="1270" anchor="ctr" anchorCtr="0">
          <a:noAutofit/>
        </a:bodyPr>
        <a:lstStyle/>
        <a:p>
          <a:pPr marL="0" lvl="0" indent="0" algn="ctr" defTabSz="933450">
            <a:lnSpc>
              <a:spcPct val="90000"/>
            </a:lnSpc>
            <a:spcBef>
              <a:spcPct val="0"/>
            </a:spcBef>
            <a:spcAft>
              <a:spcPct val="35000"/>
            </a:spcAft>
            <a:buNone/>
          </a:pPr>
          <a:r>
            <a:rPr lang="en-US" sz="2100" b="1" kern="1200"/>
            <a:t>Scalability:</a:t>
          </a:r>
          <a:r>
            <a:rPr lang="en-US" sz="2100" kern="1200"/>
            <a:t> Use scalable cloud infrastructure.</a:t>
          </a:r>
        </a:p>
      </dsp:txBody>
      <dsp:txXfrm>
        <a:off x="8218399" y="2398200"/>
        <a:ext cx="2884344" cy="1730606"/>
      </dsp:txXfrm>
    </dsp:sp>
    <dsp:sp modelId="{02EE6E89-D724-4678-8AC2-31EB198DD167}">
      <dsp:nvSpPr>
        <dsp:cNvPr id="0" name=""/>
        <dsp:cNvSpPr/>
      </dsp:nvSpPr>
      <dsp:spPr>
        <a:xfrm>
          <a:off x="2565083" y="4127006"/>
          <a:ext cx="10643232" cy="632799"/>
        </a:xfrm>
        <a:custGeom>
          <a:avLst/>
          <a:gdLst/>
          <a:ahLst/>
          <a:cxnLst/>
          <a:rect l="0" t="0" r="0" b="0"/>
          <a:pathLst>
            <a:path>
              <a:moveTo>
                <a:pt x="10643232" y="0"/>
              </a:moveTo>
              <a:lnTo>
                <a:pt x="10643232" y="333499"/>
              </a:lnTo>
              <a:lnTo>
                <a:pt x="0" y="333499"/>
              </a:lnTo>
              <a:lnTo>
                <a:pt x="0" y="632799"/>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20102" y="4440089"/>
        <a:ext cx="533194" cy="6633"/>
      </dsp:txXfrm>
    </dsp:sp>
    <dsp:sp modelId="{4C06040F-2659-47A3-B637-DAED33B1E381}">
      <dsp:nvSpPr>
        <dsp:cNvPr id="0" name=""/>
        <dsp:cNvSpPr/>
      </dsp:nvSpPr>
      <dsp:spPr>
        <a:xfrm>
          <a:off x="11766143" y="2398200"/>
          <a:ext cx="2884344" cy="17306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335" tIns="148356" rIns="141335" bIns="148356" numCol="1" spcCol="1270" anchor="ctr" anchorCtr="0">
          <a:noAutofit/>
        </a:bodyPr>
        <a:lstStyle/>
        <a:p>
          <a:pPr marL="0" lvl="0" indent="0" algn="ctr" defTabSz="933450">
            <a:lnSpc>
              <a:spcPct val="90000"/>
            </a:lnSpc>
            <a:spcBef>
              <a:spcPct val="0"/>
            </a:spcBef>
            <a:spcAft>
              <a:spcPct val="35000"/>
            </a:spcAft>
            <a:buNone/>
          </a:pPr>
          <a:r>
            <a:rPr lang="en-US" sz="2100" b="1" kern="1200"/>
            <a:t>Regulatory Issues:</a:t>
          </a:r>
          <a:r>
            <a:rPr lang="en-US" sz="2100" kern="1200"/>
            <a:t> Ensure compliance with laws and regulations.</a:t>
          </a:r>
        </a:p>
      </dsp:txBody>
      <dsp:txXfrm>
        <a:off x="11766143" y="2398200"/>
        <a:ext cx="2884344" cy="1730606"/>
      </dsp:txXfrm>
    </dsp:sp>
    <dsp:sp modelId="{66ED15B4-DDC7-4FF1-B2C5-0FF3E2A5FDDB}">
      <dsp:nvSpPr>
        <dsp:cNvPr id="0" name=""/>
        <dsp:cNvSpPr/>
      </dsp:nvSpPr>
      <dsp:spPr>
        <a:xfrm>
          <a:off x="1122911" y="4792206"/>
          <a:ext cx="2884344" cy="17306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335" tIns="148356" rIns="141335" bIns="148356" numCol="1" spcCol="1270" anchor="ctr" anchorCtr="0">
          <a:noAutofit/>
        </a:bodyPr>
        <a:lstStyle/>
        <a:p>
          <a:pPr marL="0" lvl="0" indent="0" algn="ctr" defTabSz="933450">
            <a:lnSpc>
              <a:spcPct val="90000"/>
            </a:lnSpc>
            <a:spcBef>
              <a:spcPct val="0"/>
            </a:spcBef>
            <a:spcAft>
              <a:spcPct val="35000"/>
            </a:spcAft>
            <a:buNone/>
          </a:pPr>
          <a:r>
            <a:rPr lang="en-US" sz="2100" b="1" kern="1200"/>
            <a:t>External Data Dependency:</a:t>
          </a:r>
          <a:r>
            <a:rPr lang="en-US" sz="2100" kern="1200"/>
            <a:t> Partner with reliable providers for redundancy.</a:t>
          </a:r>
        </a:p>
      </dsp:txBody>
      <dsp:txXfrm>
        <a:off x="1122911" y="4792206"/>
        <a:ext cx="2884344" cy="1730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E3053-2B62-4D90-9CB2-157B19F75B7B}">
      <dsp:nvSpPr>
        <dsp:cNvPr id="0" name=""/>
        <dsp:cNvSpPr/>
      </dsp:nvSpPr>
      <dsp:spPr>
        <a:xfrm>
          <a:off x="0" y="5372"/>
          <a:ext cx="15759684" cy="11444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C12A5-2A05-48C2-8E4D-2C26E48CE040}">
      <dsp:nvSpPr>
        <dsp:cNvPr id="0" name=""/>
        <dsp:cNvSpPr/>
      </dsp:nvSpPr>
      <dsp:spPr>
        <a:xfrm>
          <a:off x="346194" y="262873"/>
          <a:ext cx="629445" cy="629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2E998A-A528-49D5-89E2-C3D80F2C225C}">
      <dsp:nvSpPr>
        <dsp:cNvPr id="0" name=""/>
        <dsp:cNvSpPr/>
      </dsp:nvSpPr>
      <dsp:spPr>
        <a:xfrm>
          <a:off x="1321834" y="5372"/>
          <a:ext cx="14437849" cy="1144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20" tIns="121120" rIns="121120" bIns="121120" numCol="1" spcCol="1270" anchor="ctr" anchorCtr="0">
          <a:noAutofit/>
        </a:bodyPr>
        <a:lstStyle/>
        <a:p>
          <a:pPr marL="0" lvl="0" indent="0" algn="l" defTabSz="977900">
            <a:lnSpc>
              <a:spcPct val="90000"/>
            </a:lnSpc>
            <a:spcBef>
              <a:spcPct val="0"/>
            </a:spcBef>
            <a:spcAft>
              <a:spcPct val="35000"/>
            </a:spcAft>
            <a:buNone/>
          </a:pPr>
          <a:r>
            <a:rPr lang="en-US" sz="2200" b="1" kern="1200" dirty="0"/>
            <a:t>1. Moisture Level Monitoring: </a:t>
          </a:r>
          <a:r>
            <a:rPr lang="en-US" sz="2000" kern="1200" dirty="0"/>
            <a:t>Utilization of IoT sensors to measure soil moisture and alert farmers of optimal irrigation times.</a:t>
          </a:r>
        </a:p>
      </dsp:txBody>
      <dsp:txXfrm>
        <a:off x="1321834" y="5372"/>
        <a:ext cx="14437849" cy="1144445"/>
      </dsp:txXfrm>
    </dsp:sp>
    <dsp:sp modelId="{36F5D3C3-ACE9-42E0-B28C-B536931D15EE}">
      <dsp:nvSpPr>
        <dsp:cNvPr id="0" name=""/>
        <dsp:cNvSpPr/>
      </dsp:nvSpPr>
      <dsp:spPr>
        <a:xfrm>
          <a:off x="0" y="1435929"/>
          <a:ext cx="15759684" cy="114444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3D96D-238E-431A-947D-73F53EB80237}">
      <dsp:nvSpPr>
        <dsp:cNvPr id="0" name=""/>
        <dsp:cNvSpPr/>
      </dsp:nvSpPr>
      <dsp:spPr>
        <a:xfrm>
          <a:off x="346194" y="1693430"/>
          <a:ext cx="629445" cy="629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1EF18B-3154-457A-AA43-8D0B3639D15E}">
      <dsp:nvSpPr>
        <dsp:cNvPr id="0" name=""/>
        <dsp:cNvSpPr/>
      </dsp:nvSpPr>
      <dsp:spPr>
        <a:xfrm>
          <a:off x="1321834" y="1435929"/>
          <a:ext cx="14437849" cy="1144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20" tIns="121120" rIns="121120" bIns="121120" numCol="1" spcCol="1270" anchor="ctr" anchorCtr="0">
          <a:noAutofit/>
        </a:bodyPr>
        <a:lstStyle/>
        <a:p>
          <a:pPr marL="0" lvl="0" indent="0" algn="l" defTabSz="977900">
            <a:lnSpc>
              <a:spcPct val="100000"/>
            </a:lnSpc>
            <a:spcBef>
              <a:spcPct val="0"/>
            </a:spcBef>
            <a:spcAft>
              <a:spcPct val="35000"/>
            </a:spcAft>
            <a:buNone/>
          </a:pPr>
          <a:r>
            <a:rPr lang="en-US" sz="2200" b="1" kern="1200" dirty="0"/>
            <a:t>2. Pest Detection and Management:</a:t>
          </a:r>
          <a:r>
            <a:rPr lang="en-US" sz="2200" kern="1200" dirty="0"/>
            <a:t> </a:t>
          </a:r>
          <a:r>
            <a:rPr lang="en-US" sz="2000" kern="1200" dirty="0"/>
            <a:t>Integration of sensors and cameras to monitor crops for pest activity and use AI for early detection and management suggestions.</a:t>
          </a:r>
        </a:p>
      </dsp:txBody>
      <dsp:txXfrm>
        <a:off x="1321834" y="1435929"/>
        <a:ext cx="14437849" cy="1144445"/>
      </dsp:txXfrm>
    </dsp:sp>
    <dsp:sp modelId="{4E15E973-F593-4A4D-B712-2ABB2FCAF14E}">
      <dsp:nvSpPr>
        <dsp:cNvPr id="0" name=""/>
        <dsp:cNvSpPr/>
      </dsp:nvSpPr>
      <dsp:spPr>
        <a:xfrm>
          <a:off x="0" y="2866486"/>
          <a:ext cx="15759684" cy="114444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96A71-B27E-4187-A99A-FB593D4FE46E}">
      <dsp:nvSpPr>
        <dsp:cNvPr id="0" name=""/>
        <dsp:cNvSpPr/>
      </dsp:nvSpPr>
      <dsp:spPr>
        <a:xfrm>
          <a:off x="346194" y="3123986"/>
          <a:ext cx="629445" cy="629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D974ED-CE70-4D51-B593-6A73E9BA99DF}">
      <dsp:nvSpPr>
        <dsp:cNvPr id="0" name=""/>
        <dsp:cNvSpPr/>
      </dsp:nvSpPr>
      <dsp:spPr>
        <a:xfrm>
          <a:off x="1321834" y="2866486"/>
          <a:ext cx="14437849" cy="1144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20" tIns="121120" rIns="121120" bIns="121120" numCol="1" spcCol="1270" anchor="ctr" anchorCtr="0">
          <a:noAutofit/>
        </a:bodyPr>
        <a:lstStyle/>
        <a:p>
          <a:pPr marL="0" lvl="0" indent="0" algn="l" defTabSz="977900">
            <a:lnSpc>
              <a:spcPct val="100000"/>
            </a:lnSpc>
            <a:spcBef>
              <a:spcPct val="0"/>
            </a:spcBef>
            <a:spcAft>
              <a:spcPct val="35000"/>
            </a:spcAft>
            <a:buNone/>
          </a:pPr>
          <a:r>
            <a:rPr lang="en-US" sz="2200" b="1" kern="1200" dirty="0"/>
            <a:t>3. Weather Alert System:</a:t>
          </a:r>
          <a:r>
            <a:rPr lang="en-US" sz="2200" kern="1200" dirty="0"/>
            <a:t> </a:t>
          </a:r>
          <a:r>
            <a:rPr lang="en-US" sz="2000" kern="1200" dirty="0"/>
            <a:t>Real-time weather updates and notifications to farmers, enabling prompt responses to climatic changes.</a:t>
          </a:r>
        </a:p>
      </dsp:txBody>
      <dsp:txXfrm>
        <a:off x="1321834" y="2866486"/>
        <a:ext cx="14437849" cy="1144445"/>
      </dsp:txXfrm>
    </dsp:sp>
    <dsp:sp modelId="{DC87611C-A80B-41A0-9454-3ED4B6016064}">
      <dsp:nvSpPr>
        <dsp:cNvPr id="0" name=""/>
        <dsp:cNvSpPr/>
      </dsp:nvSpPr>
      <dsp:spPr>
        <a:xfrm>
          <a:off x="0" y="4297043"/>
          <a:ext cx="15759684" cy="114444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0E50B-F4EC-408F-ABE9-B8D08B814FAF}">
      <dsp:nvSpPr>
        <dsp:cNvPr id="0" name=""/>
        <dsp:cNvSpPr/>
      </dsp:nvSpPr>
      <dsp:spPr>
        <a:xfrm>
          <a:off x="346194" y="4554543"/>
          <a:ext cx="629445" cy="6294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8A2E9F-8972-41F9-9980-B3ABBCDB3B57}">
      <dsp:nvSpPr>
        <dsp:cNvPr id="0" name=""/>
        <dsp:cNvSpPr/>
      </dsp:nvSpPr>
      <dsp:spPr>
        <a:xfrm>
          <a:off x="1321834" y="4297043"/>
          <a:ext cx="14437849" cy="1144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20" tIns="121120" rIns="121120" bIns="121120" numCol="1" spcCol="1270" anchor="ctr" anchorCtr="0">
          <a:noAutofit/>
        </a:bodyPr>
        <a:lstStyle/>
        <a:p>
          <a:pPr marL="0" lvl="0" indent="0" algn="l" defTabSz="977900">
            <a:lnSpc>
              <a:spcPct val="100000"/>
            </a:lnSpc>
            <a:spcBef>
              <a:spcPct val="0"/>
            </a:spcBef>
            <a:spcAft>
              <a:spcPct val="35000"/>
            </a:spcAft>
            <a:buNone/>
          </a:pPr>
          <a:r>
            <a:rPr lang="en-US" sz="2200" b="1" kern="1200" dirty="0"/>
            <a:t>4. Soil Quality Analysis: </a:t>
          </a:r>
          <a:r>
            <a:rPr lang="en-US" sz="2000" kern="1200" dirty="0"/>
            <a:t>Continuous analysis of soil data, such as nutrient levels and pH, to provide targeted fertilizer recommendations.</a:t>
          </a:r>
        </a:p>
      </dsp:txBody>
      <dsp:txXfrm>
        <a:off x="1321834" y="4297043"/>
        <a:ext cx="14437849" cy="1144445"/>
      </dsp:txXfrm>
    </dsp:sp>
    <dsp:sp modelId="{3AA454FB-2CB1-4D69-9A40-646862C2E425}">
      <dsp:nvSpPr>
        <dsp:cNvPr id="0" name=""/>
        <dsp:cNvSpPr/>
      </dsp:nvSpPr>
      <dsp:spPr>
        <a:xfrm>
          <a:off x="0" y="5727600"/>
          <a:ext cx="15759684" cy="114444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D0B9E-2D7F-4592-811F-292BFE1B67A4}">
      <dsp:nvSpPr>
        <dsp:cNvPr id="0" name=""/>
        <dsp:cNvSpPr/>
      </dsp:nvSpPr>
      <dsp:spPr>
        <a:xfrm>
          <a:off x="346194" y="5985100"/>
          <a:ext cx="629445" cy="629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71A50-8EA0-4BAF-BAEB-D62297FA2971}">
      <dsp:nvSpPr>
        <dsp:cNvPr id="0" name=""/>
        <dsp:cNvSpPr/>
      </dsp:nvSpPr>
      <dsp:spPr>
        <a:xfrm>
          <a:off x="1321834" y="5727600"/>
          <a:ext cx="14437849" cy="1144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20" tIns="121120" rIns="121120" bIns="121120" numCol="1" spcCol="1270" anchor="ctr" anchorCtr="0">
          <a:noAutofit/>
        </a:bodyPr>
        <a:lstStyle/>
        <a:p>
          <a:pPr marL="0" lvl="0" indent="0" algn="l" defTabSz="977900">
            <a:lnSpc>
              <a:spcPct val="100000"/>
            </a:lnSpc>
            <a:spcBef>
              <a:spcPct val="0"/>
            </a:spcBef>
            <a:spcAft>
              <a:spcPct val="35000"/>
            </a:spcAft>
            <a:buNone/>
          </a:pPr>
          <a:r>
            <a:rPr lang="en-US" sz="2200" b="1" kern="1200" dirty="0"/>
            <a:t>5. Crop Planning Advisory: </a:t>
          </a:r>
          <a:r>
            <a:rPr lang="en-US" sz="2000" kern="1200" dirty="0"/>
            <a:t>Utilization of soil and climate data to advise on suitable crop types for various seasons and guide on planting and harvesting schedules.</a:t>
          </a:r>
        </a:p>
      </dsp:txBody>
      <dsp:txXfrm>
        <a:off x="1321834" y="5727600"/>
        <a:ext cx="14437849" cy="11444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4C46B-965D-4D77-9F28-46176E559B4C}">
      <dsp:nvSpPr>
        <dsp:cNvPr id="0" name=""/>
        <dsp:cNvSpPr/>
      </dsp:nvSpPr>
      <dsp:spPr>
        <a:xfrm>
          <a:off x="0" y="2590"/>
          <a:ext cx="9976880" cy="11038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BDBE6-EC50-434D-9684-88A7D3D111BE}">
      <dsp:nvSpPr>
        <dsp:cNvPr id="0" name=""/>
        <dsp:cNvSpPr/>
      </dsp:nvSpPr>
      <dsp:spPr>
        <a:xfrm>
          <a:off x="333916" y="250958"/>
          <a:ext cx="607121" cy="6071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09FFA8-FA61-4555-BD1E-7A1052B94103}">
      <dsp:nvSpPr>
        <dsp:cNvPr id="0" name=""/>
        <dsp:cNvSpPr/>
      </dsp:nvSpPr>
      <dsp:spPr>
        <a:xfrm>
          <a:off x="1274955" y="2590"/>
          <a:ext cx="8701924" cy="1103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25" tIns="116825" rIns="116825" bIns="116825" numCol="1" spcCol="1270" anchor="ctr" anchorCtr="0">
          <a:noAutofit/>
        </a:bodyPr>
        <a:lstStyle/>
        <a:p>
          <a:pPr marL="0" lvl="0" indent="0" algn="l" defTabSz="933450">
            <a:lnSpc>
              <a:spcPct val="100000"/>
            </a:lnSpc>
            <a:spcBef>
              <a:spcPct val="0"/>
            </a:spcBef>
            <a:spcAft>
              <a:spcPct val="35000"/>
            </a:spcAft>
            <a:buNone/>
          </a:pPr>
          <a:r>
            <a:rPr lang="en-US" sz="2100" b="1" kern="1200" dirty="0"/>
            <a:t>Scalability:</a:t>
          </a:r>
          <a:r>
            <a:rPr lang="en-US" sz="1900" kern="1200" dirty="0"/>
            <a:t> </a:t>
          </a:r>
          <a:r>
            <a:rPr lang="en-US" sz="2000" kern="1200" dirty="0"/>
            <a:t>The system must efficiently handle increasing data volumes from sensors as the number of users grows.</a:t>
          </a:r>
        </a:p>
      </dsp:txBody>
      <dsp:txXfrm>
        <a:off x="1274955" y="2590"/>
        <a:ext cx="8701924" cy="1103857"/>
      </dsp:txXfrm>
    </dsp:sp>
    <dsp:sp modelId="{EC11AF8C-C1A7-4AB4-963D-BA40EAC523AD}">
      <dsp:nvSpPr>
        <dsp:cNvPr id="0" name=""/>
        <dsp:cNvSpPr/>
      </dsp:nvSpPr>
      <dsp:spPr>
        <a:xfrm>
          <a:off x="0" y="1382412"/>
          <a:ext cx="9976880" cy="11038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56575-DE43-4B77-B6C6-6A6E47715A7F}">
      <dsp:nvSpPr>
        <dsp:cNvPr id="0" name=""/>
        <dsp:cNvSpPr/>
      </dsp:nvSpPr>
      <dsp:spPr>
        <a:xfrm>
          <a:off x="333916" y="1630779"/>
          <a:ext cx="607121" cy="6071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C4C0BE-3D43-436F-B9CF-FC26E63D7B0F}">
      <dsp:nvSpPr>
        <dsp:cNvPr id="0" name=""/>
        <dsp:cNvSpPr/>
      </dsp:nvSpPr>
      <dsp:spPr>
        <a:xfrm>
          <a:off x="1274955" y="1382412"/>
          <a:ext cx="8701924" cy="1103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25" tIns="116825" rIns="116825" bIns="116825" numCol="1" spcCol="1270" anchor="ctr" anchorCtr="0">
          <a:noAutofit/>
        </a:bodyPr>
        <a:lstStyle/>
        <a:p>
          <a:pPr marL="0" lvl="0" indent="0" algn="l" defTabSz="933450">
            <a:lnSpc>
              <a:spcPct val="100000"/>
            </a:lnSpc>
            <a:spcBef>
              <a:spcPct val="0"/>
            </a:spcBef>
            <a:spcAft>
              <a:spcPct val="35000"/>
            </a:spcAft>
            <a:buNone/>
          </a:pPr>
          <a:r>
            <a:rPr lang="en-US" sz="2100" b="1" kern="1200" dirty="0"/>
            <a:t>Security:</a:t>
          </a:r>
          <a:r>
            <a:rPr lang="en-US" sz="1900" b="1" kern="1200" dirty="0"/>
            <a:t> </a:t>
          </a:r>
          <a:r>
            <a:rPr lang="en-US" sz="2000" kern="1200" dirty="0"/>
            <a:t>Ensuring data integrity and security, particularly for users' agricultural data.</a:t>
          </a:r>
        </a:p>
      </dsp:txBody>
      <dsp:txXfrm>
        <a:off x="1274955" y="1382412"/>
        <a:ext cx="8701924" cy="1103857"/>
      </dsp:txXfrm>
    </dsp:sp>
    <dsp:sp modelId="{F72456BC-3B2A-4131-8054-0E0E52575780}">
      <dsp:nvSpPr>
        <dsp:cNvPr id="0" name=""/>
        <dsp:cNvSpPr/>
      </dsp:nvSpPr>
      <dsp:spPr>
        <a:xfrm>
          <a:off x="0" y="2762233"/>
          <a:ext cx="9976880" cy="11038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7740E-E0D0-45E0-AC65-74341AB997D5}">
      <dsp:nvSpPr>
        <dsp:cNvPr id="0" name=""/>
        <dsp:cNvSpPr/>
      </dsp:nvSpPr>
      <dsp:spPr>
        <a:xfrm>
          <a:off x="333916" y="3010601"/>
          <a:ext cx="607121" cy="6071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03E32-1723-4752-8DEC-AC311D134EDE}">
      <dsp:nvSpPr>
        <dsp:cNvPr id="0" name=""/>
        <dsp:cNvSpPr/>
      </dsp:nvSpPr>
      <dsp:spPr>
        <a:xfrm>
          <a:off x="1274955" y="2762233"/>
          <a:ext cx="8701924" cy="1103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25" tIns="116825" rIns="116825" bIns="116825" numCol="1" spcCol="1270" anchor="ctr" anchorCtr="0">
          <a:noAutofit/>
        </a:bodyPr>
        <a:lstStyle/>
        <a:p>
          <a:pPr marL="0" lvl="0" indent="0" algn="l" defTabSz="933450">
            <a:lnSpc>
              <a:spcPct val="100000"/>
            </a:lnSpc>
            <a:spcBef>
              <a:spcPct val="0"/>
            </a:spcBef>
            <a:spcAft>
              <a:spcPct val="35000"/>
            </a:spcAft>
            <a:buNone/>
          </a:pPr>
          <a:r>
            <a:rPr lang="en-US" sz="2100" b="1" kern="1200" dirty="0"/>
            <a:t>Usability:</a:t>
          </a:r>
          <a:r>
            <a:rPr lang="en-US" sz="1900" kern="1200" dirty="0"/>
            <a:t> </a:t>
          </a:r>
          <a:r>
            <a:rPr lang="en-US" sz="2000" kern="1200" dirty="0"/>
            <a:t>The interface should be user-friendly for non-technical users, facilitating easy access to platform features.</a:t>
          </a:r>
        </a:p>
      </dsp:txBody>
      <dsp:txXfrm>
        <a:off x="1274955" y="2762233"/>
        <a:ext cx="8701924" cy="1103857"/>
      </dsp:txXfrm>
    </dsp:sp>
    <dsp:sp modelId="{1383FCBF-5089-4C7D-80FB-08BC05421629}">
      <dsp:nvSpPr>
        <dsp:cNvPr id="0" name=""/>
        <dsp:cNvSpPr/>
      </dsp:nvSpPr>
      <dsp:spPr>
        <a:xfrm>
          <a:off x="0" y="4142055"/>
          <a:ext cx="9976880" cy="11038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E254F-EDBC-40C6-9272-4AF64FC1E134}">
      <dsp:nvSpPr>
        <dsp:cNvPr id="0" name=""/>
        <dsp:cNvSpPr/>
      </dsp:nvSpPr>
      <dsp:spPr>
        <a:xfrm>
          <a:off x="333916" y="4390423"/>
          <a:ext cx="607121" cy="6071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ACB869-8A3F-425B-BE3F-8C96B0C982E2}">
      <dsp:nvSpPr>
        <dsp:cNvPr id="0" name=""/>
        <dsp:cNvSpPr/>
      </dsp:nvSpPr>
      <dsp:spPr>
        <a:xfrm>
          <a:off x="1274955" y="4142055"/>
          <a:ext cx="8701924" cy="1103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25" tIns="116825" rIns="116825" bIns="116825" numCol="1" spcCol="1270" anchor="ctr" anchorCtr="0">
          <a:noAutofit/>
        </a:bodyPr>
        <a:lstStyle/>
        <a:p>
          <a:pPr marL="0" lvl="0" indent="0" algn="l" defTabSz="933450">
            <a:lnSpc>
              <a:spcPct val="100000"/>
            </a:lnSpc>
            <a:spcBef>
              <a:spcPct val="0"/>
            </a:spcBef>
            <a:spcAft>
              <a:spcPct val="35000"/>
            </a:spcAft>
            <a:buNone/>
          </a:pPr>
          <a:r>
            <a:rPr lang="en-US" sz="2100" b="1" kern="1200" dirty="0"/>
            <a:t>Performance: </a:t>
          </a:r>
          <a:r>
            <a:rPr lang="en-US" sz="2000" kern="1200" dirty="0"/>
            <a:t>The platform should perform real-time data processing and alerts with minimal latency.</a:t>
          </a:r>
        </a:p>
      </dsp:txBody>
      <dsp:txXfrm>
        <a:off x="1274955" y="4142055"/>
        <a:ext cx="8701924" cy="1103857"/>
      </dsp:txXfrm>
    </dsp:sp>
    <dsp:sp modelId="{5E244009-A93B-4205-ADA3-F7F46C40DE69}">
      <dsp:nvSpPr>
        <dsp:cNvPr id="0" name=""/>
        <dsp:cNvSpPr/>
      </dsp:nvSpPr>
      <dsp:spPr>
        <a:xfrm>
          <a:off x="0" y="5521876"/>
          <a:ext cx="9976880" cy="11038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3910F-A86A-40A4-A6C9-23AE694B6AFE}">
      <dsp:nvSpPr>
        <dsp:cNvPr id="0" name=""/>
        <dsp:cNvSpPr/>
      </dsp:nvSpPr>
      <dsp:spPr>
        <a:xfrm>
          <a:off x="333916" y="5770244"/>
          <a:ext cx="607121" cy="6071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E289EB-8B66-4625-B139-C292FD3CBEE4}">
      <dsp:nvSpPr>
        <dsp:cNvPr id="0" name=""/>
        <dsp:cNvSpPr/>
      </dsp:nvSpPr>
      <dsp:spPr>
        <a:xfrm>
          <a:off x="1274955" y="5521876"/>
          <a:ext cx="8701924" cy="1103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25" tIns="116825" rIns="116825" bIns="116825" numCol="1" spcCol="1270" anchor="ctr" anchorCtr="0">
          <a:noAutofit/>
        </a:bodyPr>
        <a:lstStyle/>
        <a:p>
          <a:pPr marL="0" lvl="0" indent="0" algn="l" defTabSz="933450">
            <a:lnSpc>
              <a:spcPct val="100000"/>
            </a:lnSpc>
            <a:spcBef>
              <a:spcPct val="0"/>
            </a:spcBef>
            <a:spcAft>
              <a:spcPct val="35000"/>
            </a:spcAft>
            <a:buNone/>
          </a:pPr>
          <a:r>
            <a:rPr lang="en-US" sz="2100" b="1" kern="1200" dirty="0"/>
            <a:t>Reliability:</a:t>
          </a:r>
          <a:r>
            <a:rPr lang="en-US" sz="1900" kern="1200" dirty="0"/>
            <a:t> </a:t>
          </a:r>
          <a:r>
            <a:rPr lang="en-US" sz="2000" kern="1200" dirty="0"/>
            <a:t>The system should be operational with minimal downtime and capable of recovering quickly from any breakdowns.</a:t>
          </a:r>
        </a:p>
      </dsp:txBody>
      <dsp:txXfrm>
        <a:off x="1274955" y="5521876"/>
        <a:ext cx="8701924" cy="1103857"/>
      </dsp:txXfrm>
    </dsp:sp>
    <dsp:sp modelId="{D5BC76EA-4DD5-422A-ADB6-A06D2AF78D25}">
      <dsp:nvSpPr>
        <dsp:cNvPr id="0" name=""/>
        <dsp:cNvSpPr/>
      </dsp:nvSpPr>
      <dsp:spPr>
        <a:xfrm>
          <a:off x="0" y="6901698"/>
          <a:ext cx="9976880" cy="11038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9A316-B988-4BD7-B721-3596E3745424}">
      <dsp:nvSpPr>
        <dsp:cNvPr id="0" name=""/>
        <dsp:cNvSpPr/>
      </dsp:nvSpPr>
      <dsp:spPr>
        <a:xfrm>
          <a:off x="333916" y="7150066"/>
          <a:ext cx="607121" cy="6071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351293-F7A7-4F06-92C8-3A0A59E67D0E}">
      <dsp:nvSpPr>
        <dsp:cNvPr id="0" name=""/>
        <dsp:cNvSpPr/>
      </dsp:nvSpPr>
      <dsp:spPr>
        <a:xfrm>
          <a:off x="1274955" y="6901698"/>
          <a:ext cx="8701924" cy="1103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25" tIns="116825" rIns="116825" bIns="116825" numCol="1" spcCol="1270" anchor="ctr" anchorCtr="0">
          <a:noAutofit/>
        </a:bodyPr>
        <a:lstStyle/>
        <a:p>
          <a:pPr marL="0" lvl="0" indent="0" algn="l" defTabSz="933450">
            <a:lnSpc>
              <a:spcPct val="100000"/>
            </a:lnSpc>
            <a:spcBef>
              <a:spcPct val="0"/>
            </a:spcBef>
            <a:spcAft>
              <a:spcPct val="35000"/>
            </a:spcAft>
            <a:buNone/>
          </a:pPr>
          <a:r>
            <a:rPr lang="en-US" sz="2100" b="1" kern="1200" dirty="0"/>
            <a:t>Maintainability:</a:t>
          </a:r>
          <a:r>
            <a:rPr lang="en-US" sz="1900" b="1" kern="1200" dirty="0"/>
            <a:t> </a:t>
          </a:r>
          <a:r>
            <a:rPr lang="en-US" sz="2000" kern="1200" dirty="0"/>
            <a:t>Code and system architecture should be designed for easy maintenance and updates</a:t>
          </a:r>
        </a:p>
      </dsp:txBody>
      <dsp:txXfrm>
        <a:off x="1274955" y="6901698"/>
        <a:ext cx="8701924" cy="110385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FB677-0D7B-48DD-935D-FF301238FBF2}" type="datetimeFigureOut">
              <a:rPr lang="en-US" smtClean="0"/>
              <a:t>12/26/2024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70A8E-872D-456C-BC5F-155FF2EEF759}" type="slidenum">
              <a:rPr lang="en-US" smtClean="0"/>
              <a:t>‹#›</a:t>
            </a:fld>
            <a:endParaRPr lang="en-US"/>
          </a:p>
        </p:txBody>
      </p:sp>
    </p:spTree>
    <p:extLst>
      <p:ext uri="{BB962C8B-B14F-4D97-AF65-F5344CB8AC3E}">
        <p14:creationId xmlns:p14="http://schemas.microsoft.com/office/powerpoint/2010/main" val="2919232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AA8B5-7589-8170-6ECE-17F38B28F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C1733-9478-AE0E-30A9-B08B48665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B981EB-C9B7-31F8-1D21-79C7D5890B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CEF981-6B3E-7DCB-D243-3054EDF94194}"/>
              </a:ext>
            </a:extLst>
          </p:cNvPr>
          <p:cNvSpPr>
            <a:spLocks noGrp="1"/>
          </p:cNvSpPr>
          <p:nvPr>
            <p:ph type="sldNum" sz="quarter" idx="5"/>
          </p:nvPr>
        </p:nvSpPr>
        <p:spPr/>
        <p:txBody>
          <a:bodyPr/>
          <a:lstStyle/>
          <a:p>
            <a:fld id="{8C470A8E-872D-456C-BC5F-155FF2EEF759}" type="slidenum">
              <a:rPr lang="en-US" smtClean="0"/>
              <a:t>1</a:t>
            </a:fld>
            <a:endParaRPr lang="en-US"/>
          </a:p>
        </p:txBody>
      </p:sp>
    </p:spTree>
    <p:extLst>
      <p:ext uri="{BB962C8B-B14F-4D97-AF65-F5344CB8AC3E}">
        <p14:creationId xmlns:p14="http://schemas.microsoft.com/office/powerpoint/2010/main" val="3611012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20</a:t>
            </a:fld>
            <a:endParaRPr lang="en-US"/>
          </a:p>
        </p:txBody>
      </p:sp>
    </p:spTree>
    <p:extLst>
      <p:ext uri="{BB962C8B-B14F-4D97-AF65-F5344CB8AC3E}">
        <p14:creationId xmlns:p14="http://schemas.microsoft.com/office/powerpoint/2010/main" val="1778006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31</a:t>
            </a:fld>
            <a:endParaRPr lang="en-US"/>
          </a:p>
        </p:txBody>
      </p:sp>
    </p:spTree>
    <p:extLst>
      <p:ext uri="{BB962C8B-B14F-4D97-AF65-F5344CB8AC3E}">
        <p14:creationId xmlns:p14="http://schemas.microsoft.com/office/powerpoint/2010/main" val="407358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D323B-CF5F-428E-94D0-A5F4D5A84051}" type="slidenum">
              <a:rPr lang="en-US" smtClean="0"/>
              <a:t>2</a:t>
            </a:fld>
            <a:endParaRPr lang="en-US"/>
          </a:p>
        </p:txBody>
      </p:sp>
    </p:spTree>
    <p:extLst>
      <p:ext uri="{BB962C8B-B14F-4D97-AF65-F5344CB8AC3E}">
        <p14:creationId xmlns:p14="http://schemas.microsoft.com/office/powerpoint/2010/main" val="336874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4</a:t>
            </a:fld>
            <a:endParaRPr lang="en-US"/>
          </a:p>
        </p:txBody>
      </p:sp>
    </p:spTree>
    <p:extLst>
      <p:ext uri="{BB962C8B-B14F-4D97-AF65-F5344CB8AC3E}">
        <p14:creationId xmlns:p14="http://schemas.microsoft.com/office/powerpoint/2010/main" val="74638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6</a:t>
            </a:fld>
            <a:endParaRPr lang="en-US"/>
          </a:p>
        </p:txBody>
      </p:sp>
    </p:spTree>
    <p:extLst>
      <p:ext uri="{BB962C8B-B14F-4D97-AF65-F5344CB8AC3E}">
        <p14:creationId xmlns:p14="http://schemas.microsoft.com/office/powerpoint/2010/main" val="150564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8</a:t>
            </a:fld>
            <a:endParaRPr lang="en-US"/>
          </a:p>
        </p:txBody>
      </p:sp>
    </p:spTree>
    <p:extLst>
      <p:ext uri="{BB962C8B-B14F-4D97-AF65-F5344CB8AC3E}">
        <p14:creationId xmlns:p14="http://schemas.microsoft.com/office/powerpoint/2010/main" val="3693150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9</a:t>
            </a:fld>
            <a:endParaRPr lang="en-US"/>
          </a:p>
        </p:txBody>
      </p:sp>
    </p:spTree>
    <p:extLst>
      <p:ext uri="{BB962C8B-B14F-4D97-AF65-F5344CB8AC3E}">
        <p14:creationId xmlns:p14="http://schemas.microsoft.com/office/powerpoint/2010/main" val="219968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14</a:t>
            </a:fld>
            <a:endParaRPr lang="en-US"/>
          </a:p>
        </p:txBody>
      </p:sp>
    </p:spTree>
    <p:extLst>
      <p:ext uri="{BB962C8B-B14F-4D97-AF65-F5344CB8AC3E}">
        <p14:creationId xmlns:p14="http://schemas.microsoft.com/office/powerpoint/2010/main" val="364676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17</a:t>
            </a:fld>
            <a:endParaRPr lang="en-US"/>
          </a:p>
        </p:txBody>
      </p:sp>
    </p:spTree>
    <p:extLst>
      <p:ext uri="{BB962C8B-B14F-4D97-AF65-F5344CB8AC3E}">
        <p14:creationId xmlns:p14="http://schemas.microsoft.com/office/powerpoint/2010/main" val="3664359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19</a:t>
            </a:fld>
            <a:endParaRPr lang="en-US"/>
          </a:p>
        </p:txBody>
      </p:sp>
    </p:spTree>
    <p:extLst>
      <p:ext uri="{BB962C8B-B14F-4D97-AF65-F5344CB8AC3E}">
        <p14:creationId xmlns:p14="http://schemas.microsoft.com/office/powerpoint/2010/main" val="98240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EFC6-F5A5-AE9A-8E42-E3D7BA7DF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0349FF-A622-DC79-AFD9-052137578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07BB7-B2DC-495B-6B13-F109AC6178F5}"/>
              </a:ext>
            </a:extLst>
          </p:cNvPr>
          <p:cNvSpPr>
            <a:spLocks noGrp="1"/>
          </p:cNvSpPr>
          <p:nvPr>
            <p:ph type="dt" sz="half" idx="10"/>
          </p:nvPr>
        </p:nvSpPr>
        <p:spPr/>
        <p:txBody>
          <a:bodyPr/>
          <a:lstStyle/>
          <a:p>
            <a:fld id="{E91739DF-AFE4-48F0-AB74-F26BED22C130}" type="datetimeFigureOut">
              <a:rPr lang="en-US" smtClean="0"/>
              <a:t>12/26/2024</a:t>
            </a:fld>
            <a:endParaRPr lang="en-US"/>
          </a:p>
        </p:txBody>
      </p:sp>
      <p:sp>
        <p:nvSpPr>
          <p:cNvPr id="5" name="Footer Placeholder 4">
            <a:extLst>
              <a:ext uri="{FF2B5EF4-FFF2-40B4-BE49-F238E27FC236}">
                <a16:creationId xmlns:a16="http://schemas.microsoft.com/office/drawing/2014/main" id="{2E1FF37B-9EEA-3F11-5108-3260B8395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D80A8-32F0-3C88-3109-C17B0C6529AC}"/>
              </a:ext>
            </a:extLst>
          </p:cNvPr>
          <p:cNvSpPr>
            <a:spLocks noGrp="1"/>
          </p:cNvSpPr>
          <p:nvPr>
            <p:ph type="sldNum" sz="quarter" idx="12"/>
          </p:nvPr>
        </p:nvSpPr>
        <p:spPr/>
        <p:txBody>
          <a:bodyPr/>
          <a:lstStyle/>
          <a:p>
            <a:fld id="{598670D4-2308-48D6-9BD8-41937F0D2D0E}" type="slidenum">
              <a:rPr lang="en-US" smtClean="0"/>
              <a:t>‹#›</a:t>
            </a:fld>
            <a:endParaRPr lang="en-US"/>
          </a:p>
        </p:txBody>
      </p:sp>
    </p:spTree>
    <p:extLst>
      <p:ext uri="{BB962C8B-B14F-4D97-AF65-F5344CB8AC3E}">
        <p14:creationId xmlns:p14="http://schemas.microsoft.com/office/powerpoint/2010/main" val="2849609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5A3E6-1A59-137E-C8B7-F0D5C2DE4221}"/>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BCBBDE-D39D-2A92-ACCC-634C1435FE5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4DD62-ACD0-A2BD-5364-26B39704454A}"/>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E91739DF-AFE4-48F0-AB74-F26BED22C130}" type="datetimeFigureOut">
              <a:rPr lang="en-US" smtClean="0"/>
              <a:t>12/26/2024</a:t>
            </a:fld>
            <a:endParaRPr lang="en-US"/>
          </a:p>
        </p:txBody>
      </p:sp>
      <p:sp>
        <p:nvSpPr>
          <p:cNvPr id="5" name="Footer Placeholder 4">
            <a:extLst>
              <a:ext uri="{FF2B5EF4-FFF2-40B4-BE49-F238E27FC236}">
                <a16:creationId xmlns:a16="http://schemas.microsoft.com/office/drawing/2014/main" id="{A4FCFAC0-9A6A-63BD-B918-CE04A66B7232}"/>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EB84BBE-F5C0-264C-8CC4-BFFBB4778EDE}"/>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598670D4-2308-48D6-9BD8-41937F0D2D0E}" type="slidenum">
              <a:rPr lang="en-US" smtClean="0"/>
              <a:t>‹#›</a:t>
            </a:fld>
            <a:endParaRPr lang="en-US"/>
          </a:p>
        </p:txBody>
      </p:sp>
    </p:spTree>
    <p:extLst>
      <p:ext uri="{BB962C8B-B14F-4D97-AF65-F5344CB8AC3E}">
        <p14:creationId xmlns:p14="http://schemas.microsoft.com/office/powerpoint/2010/main" val="1964793613"/>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jpe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5.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CB7281-9E78-B6C3-3C62-EA219B2E8EA4}"/>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16A15A88-001A-4EEF-8984-D87E6435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42A480-5942-82A3-DC8E-275D3B43858B}"/>
              </a:ext>
            </a:extLst>
          </p:cNvPr>
          <p:cNvSpPr txBox="1"/>
          <p:nvPr/>
        </p:nvSpPr>
        <p:spPr>
          <a:xfrm>
            <a:off x="7543800" y="3162299"/>
            <a:ext cx="10134600" cy="288747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dirty="0">
                <a:solidFill>
                  <a:schemeClr val="bg1"/>
                </a:solidFill>
                <a:latin typeface="+mj-lt"/>
                <a:ea typeface="+mj-ea"/>
                <a:cs typeface="+mj-cs"/>
                <a:sym typeface="Open Sauce"/>
              </a:rPr>
              <a:t>Ramzy 3ada wane 3la elma5da</a:t>
            </a:r>
          </a:p>
        </p:txBody>
      </p:sp>
      <p:pic>
        <p:nvPicPr>
          <p:cNvPr id="3" name="Picture 2" descr="A green leafy background with a white square frame&#10;&#10;Description automatically generated">
            <a:extLst>
              <a:ext uri="{FF2B5EF4-FFF2-40B4-BE49-F238E27FC236}">
                <a16:creationId xmlns:a16="http://schemas.microsoft.com/office/drawing/2014/main" id="{795BD745-7AD2-4138-445C-920EBED87E62}"/>
              </a:ext>
            </a:extLst>
          </p:cNvPr>
          <p:cNvPicPr>
            <a:picLocks noChangeAspect="1"/>
          </p:cNvPicPr>
          <p:nvPr/>
        </p:nvPicPr>
        <p:blipFill>
          <a:blip r:embed="rId3">
            <a:extLst>
              <a:ext uri="{28A0092B-C50C-407E-A947-70E740481C1C}">
                <a14:useLocalDpi xmlns:a14="http://schemas.microsoft.com/office/drawing/2010/main" val="0"/>
              </a:ext>
            </a:extLst>
          </a:blip>
          <a:srcRect r="5865" b="-2"/>
          <a:stretch/>
        </p:blipFill>
        <p:spPr>
          <a:xfrm>
            <a:off x="1" y="10"/>
            <a:ext cx="6826829" cy="10286990"/>
          </a:xfrm>
          <a:custGeom>
            <a:avLst/>
            <a:gdLst/>
            <a:ahLst/>
            <a:cxnLst/>
            <a:rect l="l" t="t" r="r" b="b"/>
            <a:pathLst>
              <a:path w="4551219" h="6858000">
                <a:moveTo>
                  <a:pt x="4194211" y="6564619"/>
                </a:moveTo>
                <a:lnTo>
                  <a:pt x="4194211" y="6564620"/>
                </a:lnTo>
                <a:cubicBezTo>
                  <a:pt x="4204498" y="6575478"/>
                  <a:pt x="4210595" y="6582146"/>
                  <a:pt x="4216690" y="6588625"/>
                </a:cubicBezTo>
                <a:lnTo>
                  <a:pt x="4233312" y="6625224"/>
                </a:lnTo>
                <a:lnTo>
                  <a:pt x="4226218" y="6662539"/>
                </a:lnTo>
                <a:lnTo>
                  <a:pt x="4226217" y="6662540"/>
                </a:lnTo>
                <a:lnTo>
                  <a:pt x="4226216" y="6662543"/>
                </a:lnTo>
                <a:lnTo>
                  <a:pt x="4214767" y="6683026"/>
                </a:lnTo>
                <a:lnTo>
                  <a:pt x="4211619" y="6702975"/>
                </a:lnTo>
                <a:lnTo>
                  <a:pt x="4211619" y="6702976"/>
                </a:lnTo>
                <a:cubicBezTo>
                  <a:pt x="4212024" y="6716168"/>
                  <a:pt x="4217168" y="6729218"/>
                  <a:pt x="4225455" y="6742552"/>
                </a:cubicBezTo>
                <a:lnTo>
                  <a:pt x="4225456" y="6742554"/>
                </a:lnTo>
                <a:lnTo>
                  <a:pt x="4244933" y="6812061"/>
                </a:lnTo>
                <a:lnTo>
                  <a:pt x="4244933" y="6812063"/>
                </a:lnTo>
                <a:lnTo>
                  <a:pt x="4244933" y="6812062"/>
                </a:lnTo>
                <a:lnTo>
                  <a:pt x="4244933" y="6812061"/>
                </a:lnTo>
                <a:lnTo>
                  <a:pt x="4240159" y="6776799"/>
                </a:lnTo>
                <a:lnTo>
                  <a:pt x="4225456" y="6742554"/>
                </a:lnTo>
                <a:lnTo>
                  <a:pt x="4225455" y="6742551"/>
                </a:lnTo>
                <a:lnTo>
                  <a:pt x="4211619" y="6702975"/>
                </a:lnTo>
                <a:lnTo>
                  <a:pt x="4226216" y="6662543"/>
                </a:lnTo>
                <a:lnTo>
                  <a:pt x="4226217" y="6662541"/>
                </a:lnTo>
                <a:lnTo>
                  <a:pt x="4226218" y="6662539"/>
                </a:lnTo>
                <a:lnTo>
                  <a:pt x="4233301" y="6645551"/>
                </a:lnTo>
                <a:lnTo>
                  <a:pt x="4233312" y="6625224"/>
                </a:lnTo>
                <a:lnTo>
                  <a:pt x="4233312" y="6625223"/>
                </a:lnTo>
                <a:cubicBezTo>
                  <a:pt x="4231216" y="6611340"/>
                  <a:pt x="4225168" y="6597577"/>
                  <a:pt x="4216690" y="6588624"/>
                </a:cubicBezTo>
                <a:close/>
                <a:moveTo>
                  <a:pt x="4274532" y="6438980"/>
                </a:moveTo>
                <a:lnTo>
                  <a:pt x="4254602" y="6463839"/>
                </a:lnTo>
                <a:lnTo>
                  <a:pt x="4254600" y="6463848"/>
                </a:lnTo>
                <a:lnTo>
                  <a:pt x="4240803" y="6513011"/>
                </a:lnTo>
                <a:lnTo>
                  <a:pt x="4221998" y="6546193"/>
                </a:lnTo>
                <a:lnTo>
                  <a:pt x="4221998" y="6546194"/>
                </a:lnTo>
                <a:lnTo>
                  <a:pt x="4238336" y="6521803"/>
                </a:lnTo>
                <a:lnTo>
                  <a:pt x="4240803" y="6513011"/>
                </a:lnTo>
                <a:lnTo>
                  <a:pt x="4243614" y="6508051"/>
                </a:lnTo>
                <a:lnTo>
                  <a:pt x="4254600" y="6463848"/>
                </a:lnTo>
                <a:lnTo>
                  <a:pt x="4254602" y="6463840"/>
                </a:lnTo>
                <a:cubicBezTo>
                  <a:pt x="4257553" y="6451649"/>
                  <a:pt x="4265030" y="6444076"/>
                  <a:pt x="4274532" y="6438980"/>
                </a:cubicBezTo>
                <a:close/>
                <a:moveTo>
                  <a:pt x="4360506" y="6365203"/>
                </a:moveTo>
                <a:lnTo>
                  <a:pt x="4359224" y="6387909"/>
                </a:lnTo>
                <a:lnTo>
                  <a:pt x="4357461" y="6391548"/>
                </a:lnTo>
                <a:lnTo>
                  <a:pt x="4349806" y="6407331"/>
                </a:lnTo>
                <a:lnTo>
                  <a:pt x="4349806" y="6407332"/>
                </a:lnTo>
                <a:lnTo>
                  <a:pt x="4357461" y="6391548"/>
                </a:lnTo>
                <a:lnTo>
                  <a:pt x="4359225" y="6387909"/>
                </a:lnTo>
                <a:close/>
                <a:moveTo>
                  <a:pt x="4121437" y="4221390"/>
                </a:moveTo>
                <a:lnTo>
                  <a:pt x="4121437" y="4221391"/>
                </a:lnTo>
                <a:cubicBezTo>
                  <a:pt x="4122199" y="4232060"/>
                  <a:pt x="4122389" y="4243872"/>
                  <a:pt x="4127153" y="4253014"/>
                </a:cubicBezTo>
                <a:cubicBezTo>
                  <a:pt x="4139346" y="4277401"/>
                  <a:pt x="4154966" y="4300070"/>
                  <a:pt x="4166969" y="4324645"/>
                </a:cubicBezTo>
                <a:lnTo>
                  <a:pt x="4175923" y="4363890"/>
                </a:lnTo>
                <a:lnTo>
                  <a:pt x="4175161" y="4482003"/>
                </a:lnTo>
                <a:cubicBezTo>
                  <a:pt x="4172493" y="4546775"/>
                  <a:pt x="4171921" y="4612499"/>
                  <a:pt x="4115151" y="4659173"/>
                </a:cubicBezTo>
                <a:cubicBezTo>
                  <a:pt x="4110579" y="4662985"/>
                  <a:pt x="4107911" y="4671175"/>
                  <a:pt x="4107149" y="4677654"/>
                </a:cubicBezTo>
                <a:cubicBezTo>
                  <a:pt x="4103530" y="4707563"/>
                  <a:pt x="4103148" y="4738234"/>
                  <a:pt x="4097242" y="4767763"/>
                </a:cubicBezTo>
                <a:cubicBezTo>
                  <a:pt x="4094861" y="4779574"/>
                  <a:pt x="4094052" y="4790386"/>
                  <a:pt x="4095933" y="4800482"/>
                </a:cubicBezTo>
                <a:lnTo>
                  <a:pt x="4095933" y="4800483"/>
                </a:lnTo>
                <a:cubicBezTo>
                  <a:pt x="4097814" y="4810580"/>
                  <a:pt x="4102387" y="4819963"/>
                  <a:pt x="4110769" y="4828916"/>
                </a:cubicBezTo>
                <a:lnTo>
                  <a:pt x="4132950" y="4863342"/>
                </a:lnTo>
                <a:lnTo>
                  <a:pt x="4140479" y="4889274"/>
                </a:lnTo>
                <a:lnTo>
                  <a:pt x="4138774" y="4912167"/>
                </a:lnTo>
                <a:cubicBezTo>
                  <a:pt x="4137059" y="4919977"/>
                  <a:pt x="4136702" y="4927121"/>
                  <a:pt x="4137372" y="4933803"/>
                </a:cubicBezTo>
                <a:lnTo>
                  <a:pt x="4137372" y="4933804"/>
                </a:lnTo>
                <a:lnTo>
                  <a:pt x="4142131" y="4952672"/>
                </a:lnTo>
                <a:lnTo>
                  <a:pt x="4144924" y="4957453"/>
                </a:lnTo>
                <a:lnTo>
                  <a:pt x="4146202" y="4961455"/>
                </a:lnTo>
                <a:cubicBezTo>
                  <a:pt x="4150713" y="4970096"/>
                  <a:pt x="4156419" y="4978393"/>
                  <a:pt x="4162206" y="4987037"/>
                </a:cubicBezTo>
                <a:cubicBezTo>
                  <a:pt x="4173445" y="5003801"/>
                  <a:pt x="4187543" y="5022852"/>
                  <a:pt x="4188685" y="5041521"/>
                </a:cubicBezTo>
                <a:cubicBezTo>
                  <a:pt x="4189304" y="5052095"/>
                  <a:pt x="4192222" y="5062299"/>
                  <a:pt x="4195901" y="5072375"/>
                </a:cubicBezTo>
                <a:lnTo>
                  <a:pt x="4201805" y="5087442"/>
                </a:lnTo>
                <a:lnTo>
                  <a:pt x="4214832" y="5133219"/>
                </a:lnTo>
                <a:lnTo>
                  <a:pt x="4214833" y="5133224"/>
                </a:lnTo>
                <a:lnTo>
                  <a:pt x="4208118" y="5166112"/>
                </a:lnTo>
                <a:lnTo>
                  <a:pt x="4208118" y="5166113"/>
                </a:lnTo>
                <a:cubicBezTo>
                  <a:pt x="4207356" y="5167637"/>
                  <a:pt x="4207928" y="5169780"/>
                  <a:pt x="4208809" y="5172090"/>
                </a:cubicBezTo>
                <a:lnTo>
                  <a:pt x="4211356" y="5179067"/>
                </a:lnTo>
                <a:cubicBezTo>
                  <a:pt x="4214976" y="5196594"/>
                  <a:pt x="4215024" y="5213597"/>
                  <a:pt x="4211190" y="5229433"/>
                </a:cubicBezTo>
                <a:lnTo>
                  <a:pt x="4200644" y="5248928"/>
                </a:lnTo>
                <a:lnTo>
                  <a:pt x="4187733" y="5272795"/>
                </a:lnTo>
                <a:cubicBezTo>
                  <a:pt x="4176088" y="5285440"/>
                  <a:pt x="4168382" y="5298594"/>
                  <a:pt x="4163830" y="5312287"/>
                </a:cubicBezTo>
                <a:lnTo>
                  <a:pt x="4162774" y="5321350"/>
                </a:lnTo>
                <a:lnTo>
                  <a:pt x="4160300" y="5326162"/>
                </a:lnTo>
                <a:lnTo>
                  <a:pt x="4158854" y="5355013"/>
                </a:lnTo>
                <a:lnTo>
                  <a:pt x="4158854" y="5355014"/>
                </a:lnTo>
                <a:cubicBezTo>
                  <a:pt x="4159503" y="5364882"/>
                  <a:pt x="4161206" y="5375002"/>
                  <a:pt x="4163730" y="5385384"/>
                </a:cubicBezTo>
                <a:cubicBezTo>
                  <a:pt x="4166969" y="5398721"/>
                  <a:pt x="4169255" y="5412057"/>
                  <a:pt x="4171921" y="5425582"/>
                </a:cubicBezTo>
                <a:cubicBezTo>
                  <a:pt x="4175731" y="5443870"/>
                  <a:pt x="4179733" y="5462351"/>
                  <a:pt x="4183543" y="5480637"/>
                </a:cubicBezTo>
                <a:lnTo>
                  <a:pt x="4188067" y="5507667"/>
                </a:lnTo>
                <a:lnTo>
                  <a:pt x="4177448" y="5531691"/>
                </a:lnTo>
                <a:lnTo>
                  <a:pt x="4177447" y="5531692"/>
                </a:lnTo>
                <a:cubicBezTo>
                  <a:pt x="4170398" y="5537599"/>
                  <a:pt x="4167206" y="5542648"/>
                  <a:pt x="4167302" y="5547577"/>
                </a:cubicBezTo>
                <a:lnTo>
                  <a:pt x="4167302" y="5547578"/>
                </a:lnTo>
                <a:cubicBezTo>
                  <a:pt x="4167397" y="5552507"/>
                  <a:pt x="4170779" y="5557317"/>
                  <a:pt x="4176875" y="5562746"/>
                </a:cubicBezTo>
                <a:cubicBezTo>
                  <a:pt x="4219548" y="5600467"/>
                  <a:pt x="4246219" y="5646189"/>
                  <a:pt x="4248123" y="5704483"/>
                </a:cubicBezTo>
                <a:cubicBezTo>
                  <a:pt x="4248505" y="5716485"/>
                  <a:pt x="4251171" y="5728678"/>
                  <a:pt x="4254029" y="5740488"/>
                </a:cubicBezTo>
                <a:cubicBezTo>
                  <a:pt x="4255744" y="5747728"/>
                  <a:pt x="4257650" y="5756493"/>
                  <a:pt x="4262794" y="5760873"/>
                </a:cubicBezTo>
                <a:cubicBezTo>
                  <a:pt x="4302037" y="5794974"/>
                  <a:pt x="4329280" y="5837457"/>
                  <a:pt x="4351189" y="5883751"/>
                </a:cubicBezTo>
                <a:lnTo>
                  <a:pt x="4351191" y="5883755"/>
                </a:lnTo>
                <a:lnTo>
                  <a:pt x="4369094" y="5935945"/>
                </a:lnTo>
                <a:lnTo>
                  <a:pt x="4369096" y="5935949"/>
                </a:lnTo>
                <a:lnTo>
                  <a:pt x="4365476" y="5993289"/>
                </a:lnTo>
                <a:lnTo>
                  <a:pt x="4365475" y="5993290"/>
                </a:lnTo>
                <a:cubicBezTo>
                  <a:pt x="4364334" y="6004530"/>
                  <a:pt x="4364524" y="6017484"/>
                  <a:pt x="4358999" y="6026439"/>
                </a:cubicBezTo>
                <a:cubicBezTo>
                  <a:pt x="4341662" y="6054824"/>
                  <a:pt x="4322994" y="6082257"/>
                  <a:pt x="4302799" y="6108737"/>
                </a:cubicBezTo>
                <a:cubicBezTo>
                  <a:pt x="4294131" y="6120073"/>
                  <a:pt x="4289178" y="6126883"/>
                  <a:pt x="4289107" y="6133313"/>
                </a:cubicBezTo>
                <a:lnTo>
                  <a:pt x="4289107" y="6133314"/>
                </a:lnTo>
                <a:lnTo>
                  <a:pt x="4292807" y="6143189"/>
                </a:lnTo>
                <a:lnTo>
                  <a:pt x="4304703" y="6155599"/>
                </a:lnTo>
                <a:lnTo>
                  <a:pt x="4304706" y="6155602"/>
                </a:lnTo>
                <a:cubicBezTo>
                  <a:pt x="4326994" y="6175797"/>
                  <a:pt x="4338614" y="6200944"/>
                  <a:pt x="4343376" y="6228756"/>
                </a:cubicBezTo>
                <a:lnTo>
                  <a:pt x="4360713" y="6361539"/>
                </a:lnTo>
                <a:lnTo>
                  <a:pt x="4360713" y="6361538"/>
                </a:lnTo>
                <a:cubicBezTo>
                  <a:pt x="4357093" y="6317150"/>
                  <a:pt x="4350808" y="6272763"/>
                  <a:pt x="4343376" y="6228755"/>
                </a:cubicBezTo>
                <a:cubicBezTo>
                  <a:pt x="4338614" y="6200943"/>
                  <a:pt x="4326994" y="6175796"/>
                  <a:pt x="4304706" y="6155601"/>
                </a:cubicBezTo>
                <a:lnTo>
                  <a:pt x="4304703" y="6155599"/>
                </a:lnTo>
                <a:lnTo>
                  <a:pt x="4289107" y="6133314"/>
                </a:lnTo>
                <a:lnTo>
                  <a:pt x="4302799" y="6108738"/>
                </a:lnTo>
                <a:cubicBezTo>
                  <a:pt x="4322994" y="6082258"/>
                  <a:pt x="4341662" y="6054825"/>
                  <a:pt x="4358999" y="6026440"/>
                </a:cubicBezTo>
                <a:cubicBezTo>
                  <a:pt x="4364524" y="6017485"/>
                  <a:pt x="4364334" y="6004531"/>
                  <a:pt x="4365475" y="5993291"/>
                </a:cubicBezTo>
                <a:lnTo>
                  <a:pt x="4365476" y="5993289"/>
                </a:lnTo>
                <a:lnTo>
                  <a:pt x="4368929" y="5964476"/>
                </a:lnTo>
                <a:lnTo>
                  <a:pt x="4369096" y="5935949"/>
                </a:lnTo>
                <a:lnTo>
                  <a:pt x="4369096" y="5935948"/>
                </a:lnTo>
                <a:lnTo>
                  <a:pt x="4369094" y="5935945"/>
                </a:lnTo>
                <a:lnTo>
                  <a:pt x="4362214" y="5909350"/>
                </a:lnTo>
                <a:lnTo>
                  <a:pt x="4351191" y="5883755"/>
                </a:lnTo>
                <a:lnTo>
                  <a:pt x="4351189" y="5883750"/>
                </a:lnTo>
                <a:cubicBezTo>
                  <a:pt x="4329280" y="5837456"/>
                  <a:pt x="4302037" y="5794973"/>
                  <a:pt x="4262794" y="5760872"/>
                </a:cubicBezTo>
                <a:cubicBezTo>
                  <a:pt x="4257650" y="5756492"/>
                  <a:pt x="4255744" y="5747727"/>
                  <a:pt x="4254029" y="5740487"/>
                </a:cubicBezTo>
                <a:cubicBezTo>
                  <a:pt x="4251171" y="5728677"/>
                  <a:pt x="4248505" y="5716484"/>
                  <a:pt x="4248123" y="5704482"/>
                </a:cubicBezTo>
                <a:cubicBezTo>
                  <a:pt x="4246219" y="5646188"/>
                  <a:pt x="4219548" y="5600466"/>
                  <a:pt x="4176875" y="5562745"/>
                </a:cubicBezTo>
                <a:lnTo>
                  <a:pt x="4167302" y="5547577"/>
                </a:lnTo>
                <a:lnTo>
                  <a:pt x="4177447" y="5531693"/>
                </a:lnTo>
                <a:lnTo>
                  <a:pt x="4177448" y="5531691"/>
                </a:lnTo>
                <a:lnTo>
                  <a:pt x="4185847" y="5520421"/>
                </a:lnTo>
                <a:lnTo>
                  <a:pt x="4188067" y="5507667"/>
                </a:lnTo>
                <a:lnTo>
                  <a:pt x="4188067" y="5507666"/>
                </a:lnTo>
                <a:cubicBezTo>
                  <a:pt x="4188020" y="5498831"/>
                  <a:pt x="4185448" y="5489496"/>
                  <a:pt x="4183543" y="5480636"/>
                </a:cubicBezTo>
                <a:cubicBezTo>
                  <a:pt x="4179733" y="5462350"/>
                  <a:pt x="4175731" y="5443869"/>
                  <a:pt x="4171921" y="5425581"/>
                </a:cubicBezTo>
                <a:cubicBezTo>
                  <a:pt x="4169255" y="5412056"/>
                  <a:pt x="4166969" y="5398720"/>
                  <a:pt x="4163730" y="5385383"/>
                </a:cubicBezTo>
                <a:lnTo>
                  <a:pt x="4158854" y="5355013"/>
                </a:lnTo>
                <a:lnTo>
                  <a:pt x="4162774" y="5321350"/>
                </a:lnTo>
                <a:lnTo>
                  <a:pt x="4187733" y="5272796"/>
                </a:lnTo>
                <a:lnTo>
                  <a:pt x="4200644" y="5248928"/>
                </a:lnTo>
                <a:lnTo>
                  <a:pt x="4211191" y="5229432"/>
                </a:lnTo>
                <a:lnTo>
                  <a:pt x="4211356" y="5179067"/>
                </a:lnTo>
                <a:lnTo>
                  <a:pt x="4211356" y="5179066"/>
                </a:lnTo>
                <a:cubicBezTo>
                  <a:pt x="4210880" y="5176875"/>
                  <a:pt x="4209690" y="5174399"/>
                  <a:pt x="4208809" y="5172089"/>
                </a:cubicBezTo>
                <a:lnTo>
                  <a:pt x="4208118" y="5166113"/>
                </a:lnTo>
                <a:lnTo>
                  <a:pt x="4214833" y="5133224"/>
                </a:lnTo>
                <a:lnTo>
                  <a:pt x="4214833" y="5133223"/>
                </a:lnTo>
                <a:lnTo>
                  <a:pt x="4214832" y="5133219"/>
                </a:lnTo>
                <a:lnTo>
                  <a:pt x="4207690" y="5102460"/>
                </a:lnTo>
                <a:lnTo>
                  <a:pt x="4201805" y="5087442"/>
                </a:lnTo>
                <a:lnTo>
                  <a:pt x="4201799" y="5087422"/>
                </a:lnTo>
                <a:cubicBezTo>
                  <a:pt x="4195713" y="5072410"/>
                  <a:pt x="4189614" y="5057380"/>
                  <a:pt x="4188685" y="5041520"/>
                </a:cubicBezTo>
                <a:cubicBezTo>
                  <a:pt x="4187543" y="5022851"/>
                  <a:pt x="4173445" y="5003800"/>
                  <a:pt x="4162206" y="4987036"/>
                </a:cubicBezTo>
                <a:lnTo>
                  <a:pt x="4144924" y="4957453"/>
                </a:lnTo>
                <a:lnTo>
                  <a:pt x="4137372" y="4933804"/>
                </a:lnTo>
                <a:lnTo>
                  <a:pt x="4138774" y="4912168"/>
                </a:lnTo>
                <a:cubicBezTo>
                  <a:pt x="4140536" y="4904357"/>
                  <a:pt x="4141048" y="4896713"/>
                  <a:pt x="4140479" y="4889275"/>
                </a:cubicBezTo>
                <a:lnTo>
                  <a:pt x="4140479" y="4889274"/>
                </a:lnTo>
                <a:lnTo>
                  <a:pt x="4135701" y="4867613"/>
                </a:lnTo>
                <a:lnTo>
                  <a:pt x="4132950" y="4863342"/>
                </a:lnTo>
                <a:lnTo>
                  <a:pt x="4131200" y="4857316"/>
                </a:lnTo>
                <a:cubicBezTo>
                  <a:pt x="4126057" y="4847213"/>
                  <a:pt x="4119056" y="4837702"/>
                  <a:pt x="4110769" y="4828915"/>
                </a:cubicBezTo>
                <a:lnTo>
                  <a:pt x="4095933" y="4800482"/>
                </a:lnTo>
                <a:lnTo>
                  <a:pt x="4097242" y="4767764"/>
                </a:lnTo>
                <a:cubicBezTo>
                  <a:pt x="4103148" y="4738235"/>
                  <a:pt x="4103530" y="4707564"/>
                  <a:pt x="4107149" y="4677655"/>
                </a:cubicBezTo>
                <a:cubicBezTo>
                  <a:pt x="4107911" y="4671176"/>
                  <a:pt x="4110579" y="4662986"/>
                  <a:pt x="4115151" y="4659174"/>
                </a:cubicBezTo>
                <a:cubicBezTo>
                  <a:pt x="4171921" y="4612500"/>
                  <a:pt x="4172493" y="4546776"/>
                  <a:pt x="4175161" y="4482004"/>
                </a:cubicBezTo>
                <a:cubicBezTo>
                  <a:pt x="4176875" y="4442761"/>
                  <a:pt x="4176875" y="4403325"/>
                  <a:pt x="4175923" y="4363890"/>
                </a:cubicBezTo>
                <a:lnTo>
                  <a:pt x="4175923" y="4363889"/>
                </a:lnTo>
                <a:cubicBezTo>
                  <a:pt x="4175731" y="4350553"/>
                  <a:pt x="4172683" y="4336456"/>
                  <a:pt x="4166969" y="4324644"/>
                </a:cubicBezTo>
                <a:cubicBezTo>
                  <a:pt x="4154966" y="4300069"/>
                  <a:pt x="4139346" y="4277400"/>
                  <a:pt x="4127153" y="4253013"/>
                </a:cubicBezTo>
                <a:close/>
                <a:moveTo>
                  <a:pt x="4190328" y="2836171"/>
                </a:moveTo>
                <a:lnTo>
                  <a:pt x="4181637" y="2848792"/>
                </a:lnTo>
                <a:cubicBezTo>
                  <a:pt x="4176637" y="2865009"/>
                  <a:pt x="4170779" y="2881306"/>
                  <a:pt x="4166033" y="2897784"/>
                </a:cubicBezTo>
                <a:lnTo>
                  <a:pt x="4165004" y="2903549"/>
                </a:lnTo>
                <a:lnTo>
                  <a:pt x="4161730" y="2914327"/>
                </a:lnTo>
                <a:lnTo>
                  <a:pt x="4157099" y="2947858"/>
                </a:lnTo>
                <a:lnTo>
                  <a:pt x="4157098" y="2947861"/>
                </a:lnTo>
                <a:lnTo>
                  <a:pt x="4157098" y="2947862"/>
                </a:lnTo>
                <a:cubicBezTo>
                  <a:pt x="4156729" y="2959156"/>
                  <a:pt x="4157729" y="2970575"/>
                  <a:pt x="4160682" y="2982148"/>
                </a:cubicBezTo>
                <a:lnTo>
                  <a:pt x="4172375" y="3077401"/>
                </a:lnTo>
                <a:lnTo>
                  <a:pt x="4159920" y="3172653"/>
                </a:lnTo>
                <a:cubicBezTo>
                  <a:pt x="4134011" y="3276479"/>
                  <a:pt x="4106579" y="3380304"/>
                  <a:pt x="4112293" y="3489466"/>
                </a:cubicBezTo>
                <a:cubicBezTo>
                  <a:pt x="4113245" y="3507562"/>
                  <a:pt x="4101624" y="3529089"/>
                  <a:pt x="4090194" y="3544712"/>
                </a:cubicBezTo>
                <a:cubicBezTo>
                  <a:pt x="4079336" y="3559667"/>
                  <a:pt x="4073477" y="3566811"/>
                  <a:pt x="4072572" y="3574407"/>
                </a:cubicBezTo>
                <a:lnTo>
                  <a:pt x="4072572" y="3574408"/>
                </a:lnTo>
                <a:cubicBezTo>
                  <a:pt x="4071667" y="3582004"/>
                  <a:pt x="4075716" y="3590053"/>
                  <a:pt x="4084670" y="3606817"/>
                </a:cubicBezTo>
                <a:cubicBezTo>
                  <a:pt x="4089052" y="3614819"/>
                  <a:pt x="4091718" y="3624725"/>
                  <a:pt x="4098196" y="3630632"/>
                </a:cubicBezTo>
                <a:lnTo>
                  <a:pt x="4115925" y="3654415"/>
                </a:lnTo>
                <a:lnTo>
                  <a:pt x="4118836" y="3665923"/>
                </a:lnTo>
                <a:lnTo>
                  <a:pt x="4122437" y="3680163"/>
                </a:lnTo>
                <a:lnTo>
                  <a:pt x="4118389" y="3734836"/>
                </a:lnTo>
                <a:lnTo>
                  <a:pt x="4118389" y="3734837"/>
                </a:lnTo>
                <a:cubicBezTo>
                  <a:pt x="4117437" y="3741315"/>
                  <a:pt x="4116103" y="3749125"/>
                  <a:pt x="4118771" y="3754652"/>
                </a:cubicBezTo>
                <a:lnTo>
                  <a:pt x="4125128" y="3789775"/>
                </a:lnTo>
                <a:lnTo>
                  <a:pt x="4110197" y="3822471"/>
                </a:lnTo>
                <a:cubicBezTo>
                  <a:pt x="4103149" y="3831901"/>
                  <a:pt x="4097529" y="3842045"/>
                  <a:pt x="4095862" y="3852618"/>
                </a:cubicBezTo>
                <a:lnTo>
                  <a:pt x="4095862" y="3852619"/>
                </a:lnTo>
                <a:lnTo>
                  <a:pt x="4096642" y="3868763"/>
                </a:lnTo>
                <a:lnTo>
                  <a:pt x="4105245" y="3885336"/>
                </a:lnTo>
                <a:lnTo>
                  <a:pt x="4105245" y="3885338"/>
                </a:lnTo>
                <a:cubicBezTo>
                  <a:pt x="4114961" y="3897721"/>
                  <a:pt x="4122367" y="3910318"/>
                  <a:pt x="4127626" y="3923124"/>
                </a:cubicBezTo>
                <a:lnTo>
                  <a:pt x="4137130" y="3962159"/>
                </a:lnTo>
                <a:lnTo>
                  <a:pt x="4121438" y="4043837"/>
                </a:lnTo>
                <a:lnTo>
                  <a:pt x="4121437" y="4043838"/>
                </a:lnTo>
                <a:cubicBezTo>
                  <a:pt x="4112674" y="4063841"/>
                  <a:pt x="4107292" y="4083701"/>
                  <a:pt x="4106316" y="4103824"/>
                </a:cubicBezTo>
                <a:lnTo>
                  <a:pt x="4106316" y="4103825"/>
                </a:lnTo>
                <a:lnTo>
                  <a:pt x="4108283" y="4134255"/>
                </a:lnTo>
                <a:lnTo>
                  <a:pt x="4117627" y="4165381"/>
                </a:lnTo>
                <a:lnTo>
                  <a:pt x="4117627" y="4165383"/>
                </a:lnTo>
                <a:lnTo>
                  <a:pt x="4121532" y="4192387"/>
                </a:lnTo>
                <a:lnTo>
                  <a:pt x="4121532" y="4192386"/>
                </a:lnTo>
                <a:cubicBezTo>
                  <a:pt x="4121628" y="4182766"/>
                  <a:pt x="4121056" y="4173479"/>
                  <a:pt x="4117627" y="4165382"/>
                </a:cubicBezTo>
                <a:lnTo>
                  <a:pt x="4117627" y="4165381"/>
                </a:lnTo>
                <a:lnTo>
                  <a:pt x="4106316" y="4103825"/>
                </a:lnTo>
                <a:lnTo>
                  <a:pt x="4121437" y="4043839"/>
                </a:lnTo>
                <a:lnTo>
                  <a:pt x="4121438" y="4043837"/>
                </a:lnTo>
                <a:lnTo>
                  <a:pt x="4134740" y="4002409"/>
                </a:lnTo>
                <a:lnTo>
                  <a:pt x="4137130" y="3962159"/>
                </a:lnTo>
                <a:lnTo>
                  <a:pt x="4137130" y="3962158"/>
                </a:lnTo>
                <a:cubicBezTo>
                  <a:pt x="4134868" y="3935726"/>
                  <a:pt x="4124677" y="3910103"/>
                  <a:pt x="4105245" y="3885337"/>
                </a:cubicBezTo>
                <a:lnTo>
                  <a:pt x="4105245" y="3885336"/>
                </a:lnTo>
                <a:lnTo>
                  <a:pt x="4095862" y="3852619"/>
                </a:lnTo>
                <a:lnTo>
                  <a:pt x="4110197" y="3822472"/>
                </a:lnTo>
                <a:cubicBezTo>
                  <a:pt x="4118389" y="3811613"/>
                  <a:pt x="4123533" y="3800896"/>
                  <a:pt x="4125128" y="3789776"/>
                </a:cubicBezTo>
                <a:lnTo>
                  <a:pt x="4125128" y="3789775"/>
                </a:lnTo>
                <a:cubicBezTo>
                  <a:pt x="4126724" y="3778654"/>
                  <a:pt x="4124771" y="3767129"/>
                  <a:pt x="4118771" y="3754651"/>
                </a:cubicBezTo>
                <a:lnTo>
                  <a:pt x="4118389" y="3734837"/>
                </a:lnTo>
                <a:lnTo>
                  <a:pt x="4122437" y="3680163"/>
                </a:lnTo>
                <a:lnTo>
                  <a:pt x="4122437" y="3680162"/>
                </a:lnTo>
                <a:lnTo>
                  <a:pt x="4118836" y="3665923"/>
                </a:lnTo>
                <a:lnTo>
                  <a:pt x="4115925" y="3654415"/>
                </a:lnTo>
                <a:lnTo>
                  <a:pt x="4115925" y="3654415"/>
                </a:lnTo>
                <a:lnTo>
                  <a:pt x="4115925" y="3654415"/>
                </a:lnTo>
                <a:cubicBezTo>
                  <a:pt x="4112115" y="3646122"/>
                  <a:pt x="4106436" y="3638156"/>
                  <a:pt x="4098196" y="3630631"/>
                </a:cubicBezTo>
                <a:cubicBezTo>
                  <a:pt x="4091718" y="3624724"/>
                  <a:pt x="4089052" y="3614818"/>
                  <a:pt x="4084670" y="3606816"/>
                </a:cubicBezTo>
                <a:cubicBezTo>
                  <a:pt x="4080193" y="3598434"/>
                  <a:pt x="4076942" y="3592231"/>
                  <a:pt x="4074924" y="3587173"/>
                </a:cubicBezTo>
                <a:lnTo>
                  <a:pt x="4072572" y="3574407"/>
                </a:lnTo>
                <a:lnTo>
                  <a:pt x="4077651" y="3562320"/>
                </a:lnTo>
                <a:cubicBezTo>
                  <a:pt x="4080586" y="3557715"/>
                  <a:pt x="4084765" y="3552190"/>
                  <a:pt x="4090194" y="3544713"/>
                </a:cubicBezTo>
                <a:cubicBezTo>
                  <a:pt x="4101624" y="3529090"/>
                  <a:pt x="4113245" y="3507563"/>
                  <a:pt x="4112293" y="3489467"/>
                </a:cubicBezTo>
                <a:cubicBezTo>
                  <a:pt x="4106579" y="3380305"/>
                  <a:pt x="4134011" y="3276480"/>
                  <a:pt x="4159920" y="3172654"/>
                </a:cubicBezTo>
                <a:cubicBezTo>
                  <a:pt x="4167922" y="3140649"/>
                  <a:pt x="4172160" y="3109025"/>
                  <a:pt x="4172375" y="3077401"/>
                </a:cubicBezTo>
                <a:lnTo>
                  <a:pt x="4172375" y="3077400"/>
                </a:lnTo>
                <a:cubicBezTo>
                  <a:pt x="4172589" y="3045776"/>
                  <a:pt x="4168779" y="3014152"/>
                  <a:pt x="4160682" y="2982147"/>
                </a:cubicBezTo>
                <a:lnTo>
                  <a:pt x="4157098" y="2947862"/>
                </a:lnTo>
                <a:lnTo>
                  <a:pt x="4157099" y="2947858"/>
                </a:lnTo>
                <a:lnTo>
                  <a:pt x="4165004" y="2903549"/>
                </a:lnTo>
                <a:lnTo>
                  <a:pt x="4181637" y="2848793"/>
                </a:lnTo>
                <a:cubicBezTo>
                  <a:pt x="4182970" y="2844316"/>
                  <a:pt x="4186256" y="2839982"/>
                  <a:pt x="4190328" y="2836172"/>
                </a:cubicBezTo>
                <a:close/>
                <a:moveTo>
                  <a:pt x="3705842" y="1508457"/>
                </a:moveTo>
                <a:lnTo>
                  <a:pt x="3677748" y="1596213"/>
                </a:lnTo>
                <a:cubicBezTo>
                  <a:pt x="3675271" y="1604978"/>
                  <a:pt x="3676796" y="1615836"/>
                  <a:pt x="3679653" y="1624980"/>
                </a:cubicBezTo>
                <a:cubicBezTo>
                  <a:pt x="3689369" y="1656223"/>
                  <a:pt x="3713754" y="1676036"/>
                  <a:pt x="3736234" y="1697753"/>
                </a:cubicBezTo>
                <a:cubicBezTo>
                  <a:pt x="3746141" y="1707279"/>
                  <a:pt x="3753189" y="1720423"/>
                  <a:pt x="3758903" y="1733188"/>
                </a:cubicBezTo>
                <a:cubicBezTo>
                  <a:pt x="3773574" y="1766335"/>
                  <a:pt x="3786718" y="1800246"/>
                  <a:pt x="3800624" y="1833775"/>
                </a:cubicBezTo>
                <a:cubicBezTo>
                  <a:pt x="3801958" y="1837013"/>
                  <a:pt x="3805387" y="1839679"/>
                  <a:pt x="3808245" y="1842158"/>
                </a:cubicBezTo>
                <a:cubicBezTo>
                  <a:pt x="3838346" y="1866922"/>
                  <a:pt x="3868635" y="1891497"/>
                  <a:pt x="3898736" y="1916454"/>
                </a:cubicBezTo>
                <a:cubicBezTo>
                  <a:pt x="3904450" y="1921216"/>
                  <a:pt x="3908642" y="1928076"/>
                  <a:pt x="3914166" y="1933219"/>
                </a:cubicBezTo>
                <a:cubicBezTo>
                  <a:pt x="3921786" y="1940459"/>
                  <a:pt x="3929027" y="1949603"/>
                  <a:pt x="3938171" y="1953413"/>
                </a:cubicBezTo>
                <a:cubicBezTo>
                  <a:pt x="3966936" y="1965224"/>
                  <a:pt x="3979320" y="1987894"/>
                  <a:pt x="3984654" y="2016469"/>
                </a:cubicBezTo>
                <a:cubicBezTo>
                  <a:pt x="3989607" y="2042570"/>
                  <a:pt x="3993799" y="2068669"/>
                  <a:pt x="3999513" y="2094578"/>
                </a:cubicBezTo>
                <a:cubicBezTo>
                  <a:pt x="4006371" y="2126201"/>
                  <a:pt x="4013801" y="2157636"/>
                  <a:pt x="4022184" y="2188879"/>
                </a:cubicBezTo>
                <a:cubicBezTo>
                  <a:pt x="4025804" y="2202404"/>
                  <a:pt x="4029994" y="2216692"/>
                  <a:pt x="4037424" y="2228314"/>
                </a:cubicBezTo>
                <a:cubicBezTo>
                  <a:pt x="4057999" y="2260890"/>
                  <a:pt x="4071905" y="2295753"/>
                  <a:pt x="4066381" y="2334044"/>
                </a:cubicBezTo>
                <a:cubicBezTo>
                  <a:pt x="4061999" y="2364715"/>
                  <a:pt x="4073239" y="2390434"/>
                  <a:pt x="4090766" y="2409485"/>
                </a:cubicBezTo>
                <a:cubicBezTo>
                  <a:pt x="4098720" y="2418154"/>
                  <a:pt x="4104233" y="2426976"/>
                  <a:pt x="4107867" y="2435912"/>
                </a:cubicBezTo>
                <a:lnTo>
                  <a:pt x="4113698" y="2463017"/>
                </a:lnTo>
                <a:lnTo>
                  <a:pt x="4105056" y="2518262"/>
                </a:lnTo>
                <a:lnTo>
                  <a:pt x="4105055" y="2518263"/>
                </a:lnTo>
                <a:cubicBezTo>
                  <a:pt x="4102388" y="2527789"/>
                  <a:pt x="4101244" y="2536456"/>
                  <a:pt x="4101411" y="2545005"/>
                </a:cubicBezTo>
                <a:lnTo>
                  <a:pt x="4101411" y="2545006"/>
                </a:lnTo>
                <a:cubicBezTo>
                  <a:pt x="4101577" y="2553555"/>
                  <a:pt x="4103054" y="2561985"/>
                  <a:pt x="4105625" y="2571034"/>
                </a:cubicBezTo>
                <a:cubicBezTo>
                  <a:pt x="4117627" y="2612945"/>
                  <a:pt x="4150204" y="2640950"/>
                  <a:pt x="4178779" y="2668001"/>
                </a:cubicBezTo>
                <a:cubicBezTo>
                  <a:pt x="4203164" y="2691054"/>
                  <a:pt x="4216880" y="2716963"/>
                  <a:pt x="4227170" y="2745348"/>
                </a:cubicBezTo>
                <a:lnTo>
                  <a:pt x="4227170" y="2745351"/>
                </a:lnTo>
                <a:lnTo>
                  <a:pt x="4233090" y="2778005"/>
                </a:lnTo>
                <a:lnTo>
                  <a:pt x="4232670" y="2785439"/>
                </a:lnTo>
                <a:lnTo>
                  <a:pt x="4222591" y="2811779"/>
                </a:lnTo>
                <a:lnTo>
                  <a:pt x="4222587" y="2811786"/>
                </a:lnTo>
                <a:lnTo>
                  <a:pt x="4222588" y="2811786"/>
                </a:lnTo>
                <a:lnTo>
                  <a:pt x="4222591" y="2811779"/>
                </a:lnTo>
                <a:lnTo>
                  <a:pt x="4232241" y="2793022"/>
                </a:lnTo>
                <a:lnTo>
                  <a:pt x="4232670" y="2785439"/>
                </a:lnTo>
                <a:lnTo>
                  <a:pt x="4233870" y="2782304"/>
                </a:lnTo>
                <a:lnTo>
                  <a:pt x="4233090" y="2778005"/>
                </a:lnTo>
                <a:lnTo>
                  <a:pt x="4233500" y="2770757"/>
                </a:lnTo>
                <a:lnTo>
                  <a:pt x="4227170" y="2745351"/>
                </a:lnTo>
                <a:lnTo>
                  <a:pt x="4227170" y="2745347"/>
                </a:lnTo>
                <a:cubicBezTo>
                  <a:pt x="4216880" y="2716962"/>
                  <a:pt x="4203164" y="2691053"/>
                  <a:pt x="4178779" y="2668000"/>
                </a:cubicBezTo>
                <a:cubicBezTo>
                  <a:pt x="4150204" y="2640949"/>
                  <a:pt x="4117627" y="2612944"/>
                  <a:pt x="4105625" y="2571033"/>
                </a:cubicBezTo>
                <a:lnTo>
                  <a:pt x="4101411" y="2545006"/>
                </a:lnTo>
                <a:lnTo>
                  <a:pt x="4105055" y="2518264"/>
                </a:lnTo>
                <a:lnTo>
                  <a:pt x="4105056" y="2518262"/>
                </a:lnTo>
                <a:lnTo>
                  <a:pt x="4111636" y="2490550"/>
                </a:lnTo>
                <a:lnTo>
                  <a:pt x="4113698" y="2463017"/>
                </a:lnTo>
                <a:lnTo>
                  <a:pt x="4113698" y="2463016"/>
                </a:lnTo>
                <a:cubicBezTo>
                  <a:pt x="4112817" y="2444776"/>
                  <a:pt x="4106674" y="2426821"/>
                  <a:pt x="4090766" y="2409484"/>
                </a:cubicBezTo>
                <a:cubicBezTo>
                  <a:pt x="4073239" y="2390433"/>
                  <a:pt x="4061999" y="2364714"/>
                  <a:pt x="4066381" y="2334043"/>
                </a:cubicBezTo>
                <a:cubicBezTo>
                  <a:pt x="4071905" y="2295752"/>
                  <a:pt x="4057999" y="2260889"/>
                  <a:pt x="4037424" y="2228313"/>
                </a:cubicBezTo>
                <a:cubicBezTo>
                  <a:pt x="4029994" y="2216691"/>
                  <a:pt x="4025804" y="2202403"/>
                  <a:pt x="4022184" y="2188878"/>
                </a:cubicBezTo>
                <a:cubicBezTo>
                  <a:pt x="4013801" y="2157635"/>
                  <a:pt x="4006371" y="2126200"/>
                  <a:pt x="3999513" y="2094577"/>
                </a:cubicBezTo>
                <a:cubicBezTo>
                  <a:pt x="3993799" y="2068668"/>
                  <a:pt x="3989607" y="2042569"/>
                  <a:pt x="3984654" y="2016468"/>
                </a:cubicBezTo>
                <a:cubicBezTo>
                  <a:pt x="3979320" y="1987893"/>
                  <a:pt x="3966936" y="1965223"/>
                  <a:pt x="3938171" y="1953412"/>
                </a:cubicBezTo>
                <a:cubicBezTo>
                  <a:pt x="3929027" y="1949602"/>
                  <a:pt x="3921786" y="1940458"/>
                  <a:pt x="3914166" y="1933218"/>
                </a:cubicBezTo>
                <a:cubicBezTo>
                  <a:pt x="3908642" y="1928075"/>
                  <a:pt x="3904450" y="1921215"/>
                  <a:pt x="3898736" y="1916453"/>
                </a:cubicBezTo>
                <a:cubicBezTo>
                  <a:pt x="3868635" y="1891496"/>
                  <a:pt x="3838346" y="1866921"/>
                  <a:pt x="3808245" y="1842157"/>
                </a:cubicBezTo>
                <a:cubicBezTo>
                  <a:pt x="3805387" y="1839678"/>
                  <a:pt x="3801958" y="1837012"/>
                  <a:pt x="3800624" y="1833774"/>
                </a:cubicBezTo>
                <a:cubicBezTo>
                  <a:pt x="3786718" y="1800245"/>
                  <a:pt x="3773575" y="1766334"/>
                  <a:pt x="3758903" y="1733187"/>
                </a:cubicBezTo>
                <a:cubicBezTo>
                  <a:pt x="3753189" y="1720422"/>
                  <a:pt x="3746141" y="1707278"/>
                  <a:pt x="3736235" y="1697752"/>
                </a:cubicBezTo>
                <a:cubicBezTo>
                  <a:pt x="3713755" y="1676035"/>
                  <a:pt x="3689369" y="1656222"/>
                  <a:pt x="3679653" y="1624979"/>
                </a:cubicBezTo>
                <a:cubicBezTo>
                  <a:pt x="3676797" y="1615835"/>
                  <a:pt x="3675272" y="1604977"/>
                  <a:pt x="3677749" y="1596212"/>
                </a:cubicBezTo>
                <a:close/>
                <a:moveTo>
                  <a:pt x="3724447" y="1459072"/>
                </a:moveTo>
                <a:lnTo>
                  <a:pt x="3724446" y="1459073"/>
                </a:lnTo>
                <a:lnTo>
                  <a:pt x="3715229" y="1481571"/>
                </a:lnTo>
                <a:close/>
                <a:moveTo>
                  <a:pt x="3743640" y="1268757"/>
                </a:moveTo>
                <a:cubicBezTo>
                  <a:pt x="3744092" y="1275401"/>
                  <a:pt x="3745664" y="1281688"/>
                  <a:pt x="3748807" y="1286069"/>
                </a:cubicBezTo>
                <a:cubicBezTo>
                  <a:pt x="3763380" y="1306929"/>
                  <a:pt x="3769620" y="1328552"/>
                  <a:pt x="3771144" y="1350627"/>
                </a:cubicBezTo>
                <a:lnTo>
                  <a:pt x="3765550" y="1413839"/>
                </a:lnTo>
                <a:lnTo>
                  <a:pt x="3771145" y="1350626"/>
                </a:lnTo>
                <a:cubicBezTo>
                  <a:pt x="3769620" y="1328551"/>
                  <a:pt x="3763381" y="1306929"/>
                  <a:pt x="3748807" y="1286068"/>
                </a:cubicBezTo>
                <a:close/>
                <a:moveTo>
                  <a:pt x="3685369" y="773034"/>
                </a:moveTo>
                <a:lnTo>
                  <a:pt x="3685369" y="773035"/>
                </a:lnTo>
                <a:cubicBezTo>
                  <a:pt x="3687655" y="800276"/>
                  <a:pt x="3690893" y="827329"/>
                  <a:pt x="3693369" y="854379"/>
                </a:cubicBezTo>
                <a:cubicBezTo>
                  <a:pt x="3695655" y="878956"/>
                  <a:pt x="3696417" y="903722"/>
                  <a:pt x="3724422" y="915343"/>
                </a:cubicBezTo>
                <a:cubicBezTo>
                  <a:pt x="3728804" y="917059"/>
                  <a:pt x="3732042" y="922773"/>
                  <a:pt x="3734900" y="927155"/>
                </a:cubicBezTo>
                <a:cubicBezTo>
                  <a:pt x="3778908" y="994785"/>
                  <a:pt x="3777764" y="1030980"/>
                  <a:pt x="3731280" y="1097087"/>
                </a:cubicBezTo>
                <a:cubicBezTo>
                  <a:pt x="3726518" y="1103945"/>
                  <a:pt x="3723088" y="1118613"/>
                  <a:pt x="3726898" y="1123185"/>
                </a:cubicBezTo>
                <a:cubicBezTo>
                  <a:pt x="3742710" y="1142617"/>
                  <a:pt x="3749759" y="1162953"/>
                  <a:pt x="3751617" y="1184028"/>
                </a:cubicBezTo>
                <a:cubicBezTo>
                  <a:pt x="3749759" y="1162953"/>
                  <a:pt x="3742711" y="1142616"/>
                  <a:pt x="3726899" y="1123184"/>
                </a:cubicBezTo>
                <a:cubicBezTo>
                  <a:pt x="3723089" y="1118612"/>
                  <a:pt x="3726519" y="1103944"/>
                  <a:pt x="3731281" y="1097086"/>
                </a:cubicBezTo>
                <a:cubicBezTo>
                  <a:pt x="3777765" y="1030979"/>
                  <a:pt x="3778909" y="994784"/>
                  <a:pt x="3734901" y="927154"/>
                </a:cubicBezTo>
                <a:cubicBezTo>
                  <a:pt x="3732043" y="922772"/>
                  <a:pt x="3728805" y="917058"/>
                  <a:pt x="3724423" y="915342"/>
                </a:cubicBezTo>
                <a:cubicBezTo>
                  <a:pt x="3696417" y="903721"/>
                  <a:pt x="3695655" y="878955"/>
                  <a:pt x="3693369" y="854378"/>
                </a:cubicBezTo>
                <a:close/>
                <a:moveTo>
                  <a:pt x="3740770" y="517850"/>
                </a:moveTo>
                <a:lnTo>
                  <a:pt x="3731852" y="556047"/>
                </a:lnTo>
                <a:cubicBezTo>
                  <a:pt x="3729756" y="564048"/>
                  <a:pt x="3724232" y="572622"/>
                  <a:pt x="3725374" y="580050"/>
                </a:cubicBezTo>
                <a:cubicBezTo>
                  <a:pt x="3728708" y="601578"/>
                  <a:pt x="3726279" y="622200"/>
                  <a:pt x="3721993" y="642537"/>
                </a:cubicBezTo>
                <a:lnTo>
                  <a:pt x="3709470" y="694927"/>
                </a:lnTo>
                <a:lnTo>
                  <a:pt x="3721994" y="642536"/>
                </a:lnTo>
                <a:cubicBezTo>
                  <a:pt x="3726280" y="622200"/>
                  <a:pt x="3728709" y="601577"/>
                  <a:pt x="3725375" y="580049"/>
                </a:cubicBezTo>
                <a:cubicBezTo>
                  <a:pt x="3724233" y="572621"/>
                  <a:pt x="3729757" y="564047"/>
                  <a:pt x="3731853" y="556046"/>
                </a:cubicBezTo>
                <a:close/>
                <a:moveTo>
                  <a:pt x="3754065" y="298168"/>
                </a:moveTo>
                <a:lnTo>
                  <a:pt x="3739283" y="313532"/>
                </a:lnTo>
                <a:lnTo>
                  <a:pt x="3739283" y="313532"/>
                </a:lnTo>
                <a:lnTo>
                  <a:pt x="3739282" y="313533"/>
                </a:lnTo>
                <a:cubicBezTo>
                  <a:pt x="3735090" y="316389"/>
                  <a:pt x="3737376" y="330298"/>
                  <a:pt x="3738710" y="338870"/>
                </a:cubicBezTo>
                <a:lnTo>
                  <a:pt x="3738716" y="338898"/>
                </a:lnTo>
                <a:lnTo>
                  <a:pt x="3748617" y="395639"/>
                </a:lnTo>
                <a:lnTo>
                  <a:pt x="3744807" y="367327"/>
                </a:lnTo>
                <a:lnTo>
                  <a:pt x="3738716" y="338898"/>
                </a:lnTo>
                <a:lnTo>
                  <a:pt x="3738711" y="338869"/>
                </a:lnTo>
                <a:cubicBezTo>
                  <a:pt x="3738044" y="334583"/>
                  <a:pt x="3737139" y="328963"/>
                  <a:pt x="3736925" y="324057"/>
                </a:cubicBezTo>
                <a:lnTo>
                  <a:pt x="3739283" y="313532"/>
                </a:lnTo>
                <a:close/>
                <a:moveTo>
                  <a:pt x="3761610" y="281567"/>
                </a:moveTo>
                <a:lnTo>
                  <a:pt x="3756715" y="295414"/>
                </a:lnTo>
                <a:lnTo>
                  <a:pt x="3756716" y="295414"/>
                </a:lnTo>
                <a:close/>
                <a:moveTo>
                  <a:pt x="3748290" y="24485"/>
                </a:moveTo>
                <a:lnTo>
                  <a:pt x="3746027" y="74128"/>
                </a:lnTo>
                <a:cubicBezTo>
                  <a:pt x="3746950" y="91491"/>
                  <a:pt x="3749260" y="108702"/>
                  <a:pt x="3751951" y="125860"/>
                </a:cubicBezTo>
                <a:lnTo>
                  <a:pt x="3756346" y="153386"/>
                </a:lnTo>
                <a:lnTo>
                  <a:pt x="3764619" y="228943"/>
                </a:lnTo>
                <a:lnTo>
                  <a:pt x="3760160" y="177270"/>
                </a:lnTo>
                <a:lnTo>
                  <a:pt x="3756346" y="153386"/>
                </a:lnTo>
                <a:lnTo>
                  <a:pt x="3756147" y="151568"/>
                </a:lnTo>
                <a:cubicBezTo>
                  <a:pt x="3751917" y="125875"/>
                  <a:pt x="3747412" y="100173"/>
                  <a:pt x="3746028" y="74128"/>
                </a:cubicBezTo>
                <a:close/>
                <a:moveTo>
                  <a:pt x="3745709" y="0"/>
                </a:moveTo>
                <a:lnTo>
                  <a:pt x="3748427" y="21485"/>
                </a:lnTo>
                <a:lnTo>
                  <a:pt x="3745709" y="0"/>
                </a:lnTo>
                <a:lnTo>
                  <a:pt x="4209817" y="0"/>
                </a:lnTo>
                <a:lnTo>
                  <a:pt x="4208690" y="2816"/>
                </a:lnTo>
                <a:cubicBezTo>
                  <a:pt x="4200308" y="21485"/>
                  <a:pt x="4197640" y="43011"/>
                  <a:pt x="4194592" y="63586"/>
                </a:cubicBezTo>
                <a:cubicBezTo>
                  <a:pt x="4189067" y="101307"/>
                  <a:pt x="4185637" y="139218"/>
                  <a:pt x="4180685" y="176938"/>
                </a:cubicBezTo>
                <a:cubicBezTo>
                  <a:pt x="4179541" y="184940"/>
                  <a:pt x="4177447" y="194084"/>
                  <a:pt x="4172683" y="200181"/>
                </a:cubicBezTo>
                <a:cubicBezTo>
                  <a:pt x="4140678" y="241900"/>
                  <a:pt x="4131725" y="292578"/>
                  <a:pt x="4134771" y="340773"/>
                </a:cubicBezTo>
                <a:cubicBezTo>
                  <a:pt x="4137060" y="378685"/>
                  <a:pt x="4138774" y="415834"/>
                  <a:pt x="4135536" y="453363"/>
                </a:cubicBezTo>
                <a:cubicBezTo>
                  <a:pt x="4135344" y="456221"/>
                  <a:pt x="4135726" y="460031"/>
                  <a:pt x="4137250" y="462125"/>
                </a:cubicBezTo>
                <a:cubicBezTo>
                  <a:pt x="4147346" y="475080"/>
                  <a:pt x="4148108" y="488606"/>
                  <a:pt x="4149822" y="505181"/>
                </a:cubicBezTo>
                <a:cubicBezTo>
                  <a:pt x="4152300" y="528614"/>
                  <a:pt x="4150584" y="550140"/>
                  <a:pt x="4146394" y="571859"/>
                </a:cubicBezTo>
                <a:cubicBezTo>
                  <a:pt x="4143346" y="587671"/>
                  <a:pt x="4137060" y="603672"/>
                  <a:pt x="4129057" y="617771"/>
                </a:cubicBezTo>
                <a:cubicBezTo>
                  <a:pt x="4117817" y="637391"/>
                  <a:pt x="4113437" y="656254"/>
                  <a:pt x="4128295" y="674922"/>
                </a:cubicBezTo>
                <a:cubicBezTo>
                  <a:pt x="4144108" y="695115"/>
                  <a:pt x="4138584" y="717976"/>
                  <a:pt x="4139154" y="740267"/>
                </a:cubicBezTo>
                <a:cubicBezTo>
                  <a:pt x="4139346" y="749981"/>
                  <a:pt x="4138964" y="760269"/>
                  <a:pt x="4141440" y="769604"/>
                </a:cubicBezTo>
                <a:cubicBezTo>
                  <a:pt x="4148490" y="796654"/>
                  <a:pt x="4159158" y="822755"/>
                  <a:pt x="4163920" y="850188"/>
                </a:cubicBezTo>
                <a:cubicBezTo>
                  <a:pt x="4166587" y="865429"/>
                  <a:pt x="4161824" y="882383"/>
                  <a:pt x="4158396" y="898197"/>
                </a:cubicBezTo>
                <a:cubicBezTo>
                  <a:pt x="4154776" y="914199"/>
                  <a:pt x="4149252" y="930010"/>
                  <a:pt x="4143536" y="945443"/>
                </a:cubicBezTo>
                <a:cubicBezTo>
                  <a:pt x="4139726" y="955919"/>
                  <a:pt x="4136106" y="967349"/>
                  <a:pt x="4129247" y="975732"/>
                </a:cubicBezTo>
                <a:cubicBezTo>
                  <a:pt x="4113627" y="994784"/>
                  <a:pt x="4110959" y="1014405"/>
                  <a:pt x="4119151" y="1036886"/>
                </a:cubicBezTo>
                <a:cubicBezTo>
                  <a:pt x="4120485" y="1040314"/>
                  <a:pt x="4120485" y="1044314"/>
                  <a:pt x="4120675" y="1048124"/>
                </a:cubicBezTo>
                <a:cubicBezTo>
                  <a:pt x="4124675" y="1109090"/>
                  <a:pt x="4127153" y="1170050"/>
                  <a:pt x="4133249" y="1230632"/>
                </a:cubicBezTo>
                <a:cubicBezTo>
                  <a:pt x="4135726" y="1255205"/>
                  <a:pt x="4146584" y="1278828"/>
                  <a:pt x="4153442" y="1303023"/>
                </a:cubicBezTo>
                <a:cubicBezTo>
                  <a:pt x="4154776" y="1307977"/>
                  <a:pt x="4156872" y="1313503"/>
                  <a:pt x="4155918" y="1318455"/>
                </a:cubicBezTo>
                <a:cubicBezTo>
                  <a:pt x="4146394" y="1372367"/>
                  <a:pt x="4160300" y="1422853"/>
                  <a:pt x="4178589" y="1472574"/>
                </a:cubicBezTo>
                <a:cubicBezTo>
                  <a:pt x="4180495" y="1477716"/>
                  <a:pt x="4179923" y="1484003"/>
                  <a:pt x="4179541" y="1489719"/>
                </a:cubicBezTo>
                <a:cubicBezTo>
                  <a:pt x="4178209" y="1505723"/>
                  <a:pt x="4171541" y="1523058"/>
                  <a:pt x="4175541" y="1537536"/>
                </a:cubicBezTo>
                <a:cubicBezTo>
                  <a:pt x="4186591" y="1576018"/>
                  <a:pt x="4199926" y="1614119"/>
                  <a:pt x="4216690" y="1650316"/>
                </a:cubicBezTo>
                <a:cubicBezTo>
                  <a:pt x="4233645" y="1687085"/>
                  <a:pt x="4247933" y="1721184"/>
                  <a:pt x="4230789" y="1763286"/>
                </a:cubicBezTo>
                <a:cubicBezTo>
                  <a:pt x="4223548" y="1781193"/>
                  <a:pt x="4228693" y="1804815"/>
                  <a:pt x="4230597" y="1825392"/>
                </a:cubicBezTo>
                <a:cubicBezTo>
                  <a:pt x="4232121" y="1840440"/>
                  <a:pt x="4240696" y="1854919"/>
                  <a:pt x="4240696" y="1869779"/>
                </a:cubicBezTo>
                <a:cubicBezTo>
                  <a:pt x="4240696" y="1909407"/>
                  <a:pt x="4250791" y="1944648"/>
                  <a:pt x="4271366" y="1978939"/>
                </a:cubicBezTo>
                <a:cubicBezTo>
                  <a:pt x="4279367" y="1992278"/>
                  <a:pt x="4274032" y="2013042"/>
                  <a:pt x="4276128" y="2030377"/>
                </a:cubicBezTo>
                <a:cubicBezTo>
                  <a:pt x="4278604" y="2048667"/>
                  <a:pt x="4280890" y="2067524"/>
                  <a:pt x="4286418" y="2085053"/>
                </a:cubicBezTo>
                <a:cubicBezTo>
                  <a:pt x="4300895" y="2130392"/>
                  <a:pt x="4317278" y="2175162"/>
                  <a:pt x="4332518" y="2220311"/>
                </a:cubicBezTo>
                <a:cubicBezTo>
                  <a:pt x="4345093" y="2257458"/>
                  <a:pt x="4335186" y="2294038"/>
                  <a:pt x="4329853" y="2330805"/>
                </a:cubicBezTo>
                <a:cubicBezTo>
                  <a:pt x="4326422" y="2353858"/>
                  <a:pt x="4318230" y="2375382"/>
                  <a:pt x="4330422" y="2401291"/>
                </a:cubicBezTo>
                <a:cubicBezTo>
                  <a:pt x="4342044" y="2426058"/>
                  <a:pt x="4339377" y="2457491"/>
                  <a:pt x="4345663" y="2485306"/>
                </a:cubicBezTo>
                <a:cubicBezTo>
                  <a:pt x="4350997" y="2508741"/>
                  <a:pt x="4359572" y="2531408"/>
                  <a:pt x="4367953" y="2554078"/>
                </a:cubicBezTo>
                <a:cubicBezTo>
                  <a:pt x="4379384" y="2584941"/>
                  <a:pt x="4391384" y="2615420"/>
                  <a:pt x="4385670" y="2649142"/>
                </a:cubicBezTo>
                <a:cubicBezTo>
                  <a:pt x="4379192" y="2687435"/>
                  <a:pt x="4403577" y="2713722"/>
                  <a:pt x="4419771" y="2743825"/>
                </a:cubicBezTo>
                <a:cubicBezTo>
                  <a:pt x="4430819" y="2764589"/>
                  <a:pt x="4439012" y="2787258"/>
                  <a:pt x="4445870" y="2809929"/>
                </a:cubicBezTo>
                <a:cubicBezTo>
                  <a:pt x="4454824" y="2840218"/>
                  <a:pt x="4460158" y="2871461"/>
                  <a:pt x="4468921" y="2901942"/>
                </a:cubicBezTo>
                <a:cubicBezTo>
                  <a:pt x="4482065" y="2948046"/>
                  <a:pt x="4492353" y="2994721"/>
                  <a:pt x="4485113" y="3042727"/>
                </a:cubicBezTo>
                <a:cubicBezTo>
                  <a:pt x="4481875" y="3064826"/>
                  <a:pt x="4482065" y="3085402"/>
                  <a:pt x="4486829" y="3107499"/>
                </a:cubicBezTo>
                <a:cubicBezTo>
                  <a:pt x="4494639" y="3143694"/>
                  <a:pt x="4495592" y="3180843"/>
                  <a:pt x="4524738" y="3209992"/>
                </a:cubicBezTo>
                <a:cubicBezTo>
                  <a:pt x="4535027" y="3220279"/>
                  <a:pt x="4537693" y="3238757"/>
                  <a:pt x="4543028" y="3253808"/>
                </a:cubicBezTo>
                <a:cubicBezTo>
                  <a:pt x="4549315" y="3271144"/>
                  <a:pt x="4546075" y="3283907"/>
                  <a:pt x="4527787" y="3293243"/>
                </a:cubicBezTo>
                <a:cubicBezTo>
                  <a:pt x="4519596" y="3297433"/>
                  <a:pt x="4511594" y="3309436"/>
                  <a:pt x="4510260" y="3318770"/>
                </a:cubicBezTo>
                <a:cubicBezTo>
                  <a:pt x="4506260" y="3346775"/>
                  <a:pt x="4512166" y="3372494"/>
                  <a:pt x="4525122" y="3399545"/>
                </a:cubicBezTo>
                <a:cubicBezTo>
                  <a:pt x="4537313" y="3424882"/>
                  <a:pt x="4535979" y="3456507"/>
                  <a:pt x="4540741" y="3485274"/>
                </a:cubicBezTo>
                <a:cubicBezTo>
                  <a:pt x="4544171" y="3505656"/>
                  <a:pt x="4551219" y="3526041"/>
                  <a:pt x="4551219" y="3546616"/>
                </a:cubicBezTo>
                <a:cubicBezTo>
                  <a:pt x="4551219" y="3572145"/>
                  <a:pt x="4545123" y="3597481"/>
                  <a:pt x="4542837" y="3623200"/>
                </a:cubicBezTo>
                <a:cubicBezTo>
                  <a:pt x="4540933" y="3643203"/>
                  <a:pt x="4541695" y="3663588"/>
                  <a:pt x="4539409" y="3683590"/>
                </a:cubicBezTo>
                <a:cubicBezTo>
                  <a:pt x="4537693" y="3699975"/>
                  <a:pt x="4533313" y="3716167"/>
                  <a:pt x="4529694" y="3732360"/>
                </a:cubicBezTo>
                <a:cubicBezTo>
                  <a:pt x="4528359" y="3738266"/>
                  <a:pt x="4523214" y="3744172"/>
                  <a:pt x="4523976" y="3749505"/>
                </a:cubicBezTo>
                <a:cubicBezTo>
                  <a:pt x="4532169" y="3802466"/>
                  <a:pt x="4495592" y="3840568"/>
                  <a:pt x="4479399" y="3885337"/>
                </a:cubicBezTo>
                <a:cubicBezTo>
                  <a:pt x="4462252" y="3932393"/>
                  <a:pt x="4435964" y="3977924"/>
                  <a:pt x="4443774" y="4030502"/>
                </a:cubicBezTo>
                <a:cubicBezTo>
                  <a:pt x="4448536" y="4062317"/>
                  <a:pt x="4459586" y="4092988"/>
                  <a:pt x="4466255" y="4124613"/>
                </a:cubicBezTo>
                <a:cubicBezTo>
                  <a:pt x="4468541" y="4135853"/>
                  <a:pt x="4468159" y="4148426"/>
                  <a:pt x="4465873" y="4159666"/>
                </a:cubicBezTo>
                <a:cubicBezTo>
                  <a:pt x="4455394" y="4213960"/>
                  <a:pt x="4453871" y="4267492"/>
                  <a:pt x="4471017" y="4320836"/>
                </a:cubicBezTo>
                <a:cubicBezTo>
                  <a:pt x="4473875" y="4329978"/>
                  <a:pt x="4476541" y="4339694"/>
                  <a:pt x="4476541" y="4349221"/>
                </a:cubicBezTo>
                <a:cubicBezTo>
                  <a:pt x="4476541" y="4401418"/>
                  <a:pt x="4472541" y="4452664"/>
                  <a:pt x="4453871" y="4502578"/>
                </a:cubicBezTo>
                <a:cubicBezTo>
                  <a:pt x="4447584" y="4519342"/>
                  <a:pt x="4451584" y="4539727"/>
                  <a:pt x="4450060" y="4558206"/>
                </a:cubicBezTo>
                <a:cubicBezTo>
                  <a:pt x="4448728" y="4575350"/>
                  <a:pt x="4448156" y="4592877"/>
                  <a:pt x="4443774" y="4609451"/>
                </a:cubicBezTo>
                <a:cubicBezTo>
                  <a:pt x="4437298" y="4633646"/>
                  <a:pt x="4436536" y="4656125"/>
                  <a:pt x="4442250" y="4681082"/>
                </a:cubicBezTo>
                <a:cubicBezTo>
                  <a:pt x="4447584" y="4704894"/>
                  <a:pt x="4444919" y="4730613"/>
                  <a:pt x="4445108" y="4755380"/>
                </a:cubicBezTo>
                <a:cubicBezTo>
                  <a:pt x="4445298" y="4783003"/>
                  <a:pt x="4445488" y="4810626"/>
                  <a:pt x="4444537" y="4838249"/>
                </a:cubicBezTo>
                <a:cubicBezTo>
                  <a:pt x="4444156" y="4849299"/>
                  <a:pt x="4436536" y="4861872"/>
                  <a:pt x="4439584" y="4871018"/>
                </a:cubicBezTo>
                <a:cubicBezTo>
                  <a:pt x="4449870" y="4900545"/>
                  <a:pt x="4437488" y="4930074"/>
                  <a:pt x="4443012" y="4959601"/>
                </a:cubicBezTo>
                <a:cubicBezTo>
                  <a:pt x="4445870" y="4974081"/>
                  <a:pt x="4438060" y="4990464"/>
                  <a:pt x="4437298" y="5006085"/>
                </a:cubicBezTo>
                <a:cubicBezTo>
                  <a:pt x="4435964" y="5031613"/>
                  <a:pt x="4436536" y="5057140"/>
                  <a:pt x="4436154" y="5082669"/>
                </a:cubicBezTo>
                <a:cubicBezTo>
                  <a:pt x="4435964" y="5091051"/>
                  <a:pt x="4435203" y="5099244"/>
                  <a:pt x="4434819" y="5107626"/>
                </a:cubicBezTo>
                <a:cubicBezTo>
                  <a:pt x="4434439" y="5115056"/>
                  <a:pt x="4432725" y="5122866"/>
                  <a:pt x="4434057" y="5129915"/>
                </a:cubicBezTo>
                <a:cubicBezTo>
                  <a:pt x="4438822" y="5155444"/>
                  <a:pt x="4446632" y="5180590"/>
                  <a:pt x="4449680" y="5206307"/>
                </a:cubicBezTo>
                <a:cubicBezTo>
                  <a:pt x="4452346" y="5228596"/>
                  <a:pt x="4448728" y="5251649"/>
                  <a:pt x="4450632" y="5274128"/>
                </a:cubicBezTo>
                <a:cubicBezTo>
                  <a:pt x="4453871" y="5313753"/>
                  <a:pt x="4459586" y="5353378"/>
                  <a:pt x="4463207" y="5393004"/>
                </a:cubicBezTo>
                <a:cubicBezTo>
                  <a:pt x="4463968" y="5401578"/>
                  <a:pt x="4459204" y="5410530"/>
                  <a:pt x="4458824" y="5419294"/>
                </a:cubicBezTo>
                <a:cubicBezTo>
                  <a:pt x="4457872" y="5446727"/>
                  <a:pt x="4457680" y="5474160"/>
                  <a:pt x="4457110" y="5501593"/>
                </a:cubicBezTo>
                <a:cubicBezTo>
                  <a:pt x="4456918" y="5517214"/>
                  <a:pt x="4457490" y="5533026"/>
                  <a:pt x="4455776" y="5548459"/>
                </a:cubicBezTo>
                <a:cubicBezTo>
                  <a:pt x="4453490" y="5568841"/>
                  <a:pt x="4450060" y="5587320"/>
                  <a:pt x="4464920" y="5606371"/>
                </a:cubicBezTo>
                <a:cubicBezTo>
                  <a:pt x="4487972" y="5635710"/>
                  <a:pt x="4479018" y="5673049"/>
                  <a:pt x="4484351" y="5706958"/>
                </a:cubicBezTo>
                <a:cubicBezTo>
                  <a:pt x="4485685" y="5715722"/>
                  <a:pt x="4485875" y="5724677"/>
                  <a:pt x="4487399" y="5733439"/>
                </a:cubicBezTo>
                <a:cubicBezTo>
                  <a:pt x="4490257" y="5749633"/>
                  <a:pt x="4493495" y="5765634"/>
                  <a:pt x="4496736" y="5781829"/>
                </a:cubicBezTo>
                <a:cubicBezTo>
                  <a:pt x="4497306" y="5784685"/>
                  <a:pt x="4497498" y="5787923"/>
                  <a:pt x="4498450" y="5790591"/>
                </a:cubicBezTo>
                <a:cubicBezTo>
                  <a:pt x="4506450" y="5815168"/>
                  <a:pt x="4515594" y="5839360"/>
                  <a:pt x="4522072" y="5864317"/>
                </a:cubicBezTo>
                <a:cubicBezTo>
                  <a:pt x="4525311" y="5876510"/>
                  <a:pt x="4525693" y="5890036"/>
                  <a:pt x="4523976" y="5902609"/>
                </a:cubicBezTo>
                <a:cubicBezTo>
                  <a:pt x="4519024" y="5939376"/>
                  <a:pt x="4516928" y="5975763"/>
                  <a:pt x="4524168" y="6012722"/>
                </a:cubicBezTo>
                <a:cubicBezTo>
                  <a:pt x="4527025" y="6027391"/>
                  <a:pt x="4522263" y="6043775"/>
                  <a:pt x="4520548" y="6059396"/>
                </a:cubicBezTo>
                <a:cubicBezTo>
                  <a:pt x="4515976" y="6096735"/>
                  <a:pt x="4511022" y="6134074"/>
                  <a:pt x="4506642" y="6171604"/>
                </a:cubicBezTo>
                <a:cubicBezTo>
                  <a:pt x="4503975" y="6195036"/>
                  <a:pt x="4502450" y="6218659"/>
                  <a:pt x="4499785" y="6242092"/>
                </a:cubicBezTo>
                <a:cubicBezTo>
                  <a:pt x="4496544" y="6269143"/>
                  <a:pt x="4491591" y="6296004"/>
                  <a:pt x="4488923" y="6323057"/>
                </a:cubicBezTo>
                <a:cubicBezTo>
                  <a:pt x="4485875" y="6353918"/>
                  <a:pt x="4485305" y="6384971"/>
                  <a:pt x="4482065" y="6415832"/>
                </a:cubicBezTo>
                <a:cubicBezTo>
                  <a:pt x="4475779" y="6472224"/>
                  <a:pt x="4468349" y="6528423"/>
                  <a:pt x="4461300" y="6584811"/>
                </a:cubicBezTo>
                <a:cubicBezTo>
                  <a:pt x="4454442" y="6639487"/>
                  <a:pt x="4448346" y="6694163"/>
                  <a:pt x="4439775" y="6748457"/>
                </a:cubicBezTo>
                <a:cubicBezTo>
                  <a:pt x="4436154" y="6771318"/>
                  <a:pt x="4426247" y="6793034"/>
                  <a:pt x="4420723" y="6815515"/>
                </a:cubicBezTo>
                <a:lnTo>
                  <a:pt x="4411023" y="6858000"/>
                </a:lnTo>
                <a:lnTo>
                  <a:pt x="4238770" y="6858000"/>
                </a:lnTo>
                <a:lnTo>
                  <a:pt x="0" y="6858000"/>
                </a:lnTo>
                <a:lnTo>
                  <a:pt x="0" y="1"/>
                </a:lnTo>
                <a:close/>
              </a:path>
            </a:pathLst>
          </a:custGeom>
        </p:spPr>
      </p:pic>
      <p:grpSp>
        <p:nvGrpSpPr>
          <p:cNvPr id="28" name="Group 27">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45930" y="-1"/>
            <a:ext cx="1326362" cy="10287001"/>
            <a:chOff x="3697284" y="-1"/>
            <a:chExt cx="884241" cy="6858001"/>
          </a:xfrm>
          <a:effectLst>
            <a:outerShdw blurRad="381000" dist="152400" algn="l" rotWithShape="0">
              <a:prstClr val="black">
                <a:alpha val="10000"/>
              </a:prstClr>
            </a:outerShdw>
          </a:effectLst>
        </p:grpSpPr>
        <p:sp>
          <p:nvSpPr>
            <p:cNvPr id="29" name="Freeform: Shape 28">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17916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des on papers">
            <a:extLst>
              <a:ext uri="{FF2B5EF4-FFF2-40B4-BE49-F238E27FC236}">
                <a16:creationId xmlns:a16="http://schemas.microsoft.com/office/drawing/2014/main" id="{8D7EF41F-6610-B4CC-7D9C-07AD1E7210D2}"/>
              </a:ext>
            </a:extLst>
          </p:cNvPr>
          <p:cNvPicPr>
            <a:picLocks noChangeAspect="1"/>
          </p:cNvPicPr>
          <p:nvPr/>
        </p:nvPicPr>
        <p:blipFill>
          <a:blip r:embed="rId2"/>
          <a:srcRect t="3487" b="12000"/>
          <a:stretch/>
        </p:blipFill>
        <p:spPr>
          <a:xfrm>
            <a:off x="-5170" y="-1"/>
            <a:ext cx="18293170" cy="10319617"/>
          </a:xfrm>
          <a:prstGeom prst="rect">
            <a:avLst/>
          </a:prstGeom>
        </p:spPr>
      </p:pic>
      <p:sp>
        <p:nvSpPr>
          <p:cNvPr id="8" name="Rectangle 7">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884121" y="-1100987"/>
            <a:ext cx="4531314" cy="1830989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9" y="0"/>
            <a:ext cx="4265103" cy="10319617"/>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558056" y="32604"/>
            <a:ext cx="4729293" cy="10287012"/>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70" y="7932649"/>
            <a:ext cx="18299558" cy="2386967"/>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6894" y="3337394"/>
            <a:ext cx="5800160" cy="816428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22D32-0859-8219-2E98-8D1A48DEE0FE}"/>
              </a:ext>
            </a:extLst>
          </p:cNvPr>
          <p:cNvSpPr>
            <a:spLocks noGrp="1"/>
          </p:cNvSpPr>
          <p:nvPr>
            <p:ph type="title"/>
          </p:nvPr>
        </p:nvSpPr>
        <p:spPr>
          <a:xfrm>
            <a:off x="1288542" y="6182916"/>
            <a:ext cx="11891677" cy="2430997"/>
          </a:xfrm>
        </p:spPr>
        <p:txBody>
          <a:bodyPr vert="horz" lIns="91440" tIns="45720" rIns="91440" bIns="45720" rtlCol="0" anchor="b">
            <a:normAutofit/>
          </a:bodyPr>
          <a:lstStyle/>
          <a:p>
            <a:pPr algn="l">
              <a:lnSpc>
                <a:spcPct val="90000"/>
              </a:lnSpc>
            </a:pPr>
            <a:r>
              <a:rPr lang="en-US" sz="7200" b="1" dirty="0">
                <a:solidFill>
                  <a:srgbClr val="FFFFFF"/>
                </a:solidFill>
              </a:rPr>
              <a:t>GANTT Chart</a:t>
            </a:r>
            <a:br>
              <a:rPr lang="en-US" sz="6000" dirty="0">
                <a:solidFill>
                  <a:srgbClr val="FFFFFF"/>
                </a:solidFill>
              </a:rPr>
            </a:br>
            <a:endParaRPr lang="en-US" sz="6000" dirty="0">
              <a:solidFill>
                <a:srgbClr val="FFFFFF"/>
              </a:solidFill>
            </a:endParaRPr>
          </a:p>
        </p:txBody>
      </p:sp>
    </p:spTree>
    <p:extLst>
      <p:ext uri="{BB962C8B-B14F-4D97-AF65-F5344CB8AC3E}">
        <p14:creationId xmlns:p14="http://schemas.microsoft.com/office/powerpoint/2010/main" val="156306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05AE70F-8824-4FDC-72E4-AA41BAD01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952500"/>
            <a:ext cx="15621000" cy="8534400"/>
          </a:xfrm>
          <a:prstGeom prst="rect">
            <a:avLst/>
          </a:prstGeom>
        </p:spPr>
      </p:pic>
    </p:spTree>
    <p:extLst>
      <p:ext uri="{BB962C8B-B14F-4D97-AF65-F5344CB8AC3E}">
        <p14:creationId xmlns:p14="http://schemas.microsoft.com/office/powerpoint/2010/main" val="479961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Picture 60" descr="A blue and green lines&#10;&#10;Description automatically generated">
            <a:extLst>
              <a:ext uri="{FF2B5EF4-FFF2-40B4-BE49-F238E27FC236}">
                <a16:creationId xmlns:a16="http://schemas.microsoft.com/office/drawing/2014/main" id="{4A1617A9-60E2-5CE0-D528-EEE4427ED8E0}"/>
              </a:ext>
            </a:extLst>
          </p:cNvPr>
          <p:cNvPicPr>
            <a:picLocks noChangeAspect="1"/>
          </p:cNvPicPr>
          <p:nvPr/>
        </p:nvPicPr>
        <p:blipFill>
          <a:blip r:embed="rId2">
            <a:duotone>
              <a:schemeClr val="bg2">
                <a:shade val="45000"/>
                <a:satMod val="135000"/>
              </a:schemeClr>
              <a:prstClr val="white"/>
            </a:duotone>
          </a:blip>
          <a:srcRect t="1363" r="2017" b="16066"/>
          <a:stretch/>
        </p:blipFill>
        <p:spPr>
          <a:xfrm>
            <a:off x="20" y="10"/>
            <a:ext cx="18287980" cy="10286990"/>
          </a:xfrm>
          <a:prstGeom prst="rect">
            <a:avLst/>
          </a:prstGeom>
        </p:spPr>
      </p:pic>
      <p:sp>
        <p:nvSpPr>
          <p:cNvPr id="66" name="Rectangle 6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1C2BC-930B-249D-B727-60724634EFD8}"/>
              </a:ext>
            </a:extLst>
          </p:cNvPr>
          <p:cNvSpPr>
            <a:spLocks noGrp="1"/>
          </p:cNvSpPr>
          <p:nvPr>
            <p:ph type="title"/>
          </p:nvPr>
        </p:nvSpPr>
        <p:spPr>
          <a:xfrm>
            <a:off x="1257300" y="547687"/>
            <a:ext cx="15773400" cy="1988345"/>
          </a:xfrm>
        </p:spPr>
        <p:txBody>
          <a:bodyPr>
            <a:normAutofit/>
          </a:bodyPr>
          <a:lstStyle/>
          <a:p>
            <a:r>
              <a:rPr lang="en-US" dirty="0"/>
              <a:t>Risk Management</a:t>
            </a:r>
          </a:p>
        </p:txBody>
      </p:sp>
      <p:graphicFrame>
        <p:nvGraphicFramePr>
          <p:cNvPr id="62" name="Content Placeholder 2">
            <a:extLst>
              <a:ext uri="{FF2B5EF4-FFF2-40B4-BE49-F238E27FC236}">
                <a16:creationId xmlns:a16="http://schemas.microsoft.com/office/drawing/2014/main" id="{BF210FB6-8F1B-282D-7FEA-1EFA6C1C7B19}"/>
              </a:ext>
            </a:extLst>
          </p:cNvPr>
          <p:cNvGraphicFramePr>
            <a:graphicFrameLocks noGrp="1"/>
          </p:cNvGraphicFramePr>
          <p:nvPr>
            <p:ph idx="1"/>
            <p:extLst>
              <p:ext uri="{D42A27DB-BD31-4B8C-83A1-F6EECF244321}">
                <p14:modId xmlns:p14="http://schemas.microsoft.com/office/powerpoint/2010/main" val="2874645517"/>
              </p:ext>
            </p:extLst>
          </p:nvPr>
        </p:nvGraphicFramePr>
        <p:xfrm>
          <a:off x="1257300" y="2738437"/>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129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ear with compass turning gears without">
            <a:extLst>
              <a:ext uri="{FF2B5EF4-FFF2-40B4-BE49-F238E27FC236}">
                <a16:creationId xmlns:a16="http://schemas.microsoft.com/office/drawing/2014/main" id="{250ACDC9-928C-FB0C-8231-E1530D93EB0F}"/>
              </a:ext>
            </a:extLst>
          </p:cNvPr>
          <p:cNvPicPr>
            <a:picLocks noChangeAspect="1"/>
          </p:cNvPicPr>
          <p:nvPr/>
        </p:nvPicPr>
        <p:blipFill>
          <a:blip r:embed="rId2">
            <a:alphaModFix/>
          </a:blip>
          <a:srcRect b="15730"/>
          <a:stretch/>
        </p:blipFill>
        <p:spPr>
          <a:xfrm>
            <a:off x="20" y="10"/>
            <a:ext cx="18287978" cy="10286990"/>
          </a:xfrm>
          <a:prstGeom prst="rect">
            <a:avLst/>
          </a:prstGeom>
        </p:spPr>
      </p:pic>
      <p:sp>
        <p:nvSpPr>
          <p:cNvPr id="8" name="Rectangle 7">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16995" y="-6516986"/>
            <a:ext cx="5268390" cy="18302384"/>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C44ED2-8046-43B2-E516-3322BFB5CE37}"/>
              </a:ext>
            </a:extLst>
          </p:cNvPr>
          <p:cNvSpPr>
            <a:spLocks noGrp="1"/>
          </p:cNvSpPr>
          <p:nvPr>
            <p:ph type="title"/>
          </p:nvPr>
        </p:nvSpPr>
        <p:spPr>
          <a:xfrm>
            <a:off x="1143000" y="1706151"/>
            <a:ext cx="11700990" cy="2281480"/>
          </a:xfrm>
        </p:spPr>
        <p:txBody>
          <a:bodyPr vert="horz" lIns="91440" tIns="45720" rIns="91440" bIns="45720" rtlCol="0" anchor="t">
            <a:normAutofit/>
          </a:bodyPr>
          <a:lstStyle/>
          <a:p>
            <a:pPr algn="l">
              <a:lnSpc>
                <a:spcPct val="90000"/>
              </a:lnSpc>
            </a:pPr>
            <a:r>
              <a:rPr lang="en-US" sz="5100">
                <a:solidFill>
                  <a:srgbClr val="FFFFFF"/>
                </a:solidFill>
              </a:rPr>
              <a:t>Functional and Non-Functional Requirements</a:t>
            </a:r>
            <a:br>
              <a:rPr lang="en-US" sz="5100">
                <a:solidFill>
                  <a:srgbClr val="FFFFFF"/>
                </a:solidFill>
              </a:rPr>
            </a:br>
            <a:endParaRPr lang="en-US" sz="5100">
              <a:solidFill>
                <a:srgbClr val="FFFFFF"/>
              </a:solidFill>
            </a:endParaRPr>
          </a:p>
        </p:txBody>
      </p:sp>
      <p:sp>
        <p:nvSpPr>
          <p:cNvPr id="10" name="Rectangle 9">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17855" y="-674075"/>
            <a:ext cx="3637907" cy="18302382"/>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10" y="1306719"/>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6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3310A-13C9-1603-8038-4C1B85C5B598}"/>
              </a:ext>
            </a:extLst>
          </p:cNvPr>
          <p:cNvSpPr>
            <a:spLocks noGrp="1"/>
          </p:cNvSpPr>
          <p:nvPr>
            <p:ph type="title"/>
          </p:nvPr>
        </p:nvSpPr>
        <p:spPr>
          <a:xfrm>
            <a:off x="1261872" y="376968"/>
            <a:ext cx="15759684" cy="1515396"/>
          </a:xfrm>
        </p:spPr>
        <p:txBody>
          <a:bodyPr anchor="ctr">
            <a:normAutofit/>
          </a:bodyPr>
          <a:lstStyle/>
          <a:p>
            <a:r>
              <a:rPr lang="en-US" b="1" i="0" dirty="0">
                <a:effectLst/>
                <a:latin typeface="Aptos" panose="020B0004020202020204" pitchFamily="34" charset="0"/>
              </a:rPr>
              <a:t>Functional Requirements:</a:t>
            </a:r>
            <a:r>
              <a:rPr lang="en-US" dirty="0"/>
              <a:t> </a:t>
            </a:r>
          </a:p>
        </p:txBody>
      </p:sp>
      <p:sp>
        <p:nvSpPr>
          <p:cNvPr id="38" name="Rectangle 3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6427"/>
            <a:ext cx="192024" cy="9471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72" y="2071296"/>
            <a:ext cx="15759684"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0" name="Content Placeholder 2">
            <a:extLst>
              <a:ext uri="{FF2B5EF4-FFF2-40B4-BE49-F238E27FC236}">
                <a16:creationId xmlns:a16="http://schemas.microsoft.com/office/drawing/2014/main" id="{D219DA57-72F2-8B88-5842-2E9237213EF1}"/>
              </a:ext>
            </a:extLst>
          </p:cNvPr>
          <p:cNvGraphicFramePr>
            <a:graphicFrameLocks noGrp="1"/>
          </p:cNvGraphicFramePr>
          <p:nvPr>
            <p:ph idx="1"/>
            <p:extLst>
              <p:ext uri="{D42A27DB-BD31-4B8C-83A1-F6EECF244321}">
                <p14:modId xmlns:p14="http://schemas.microsoft.com/office/powerpoint/2010/main" val="4078771364"/>
              </p:ext>
            </p:extLst>
          </p:nvPr>
        </p:nvGraphicFramePr>
        <p:xfrm>
          <a:off x="1257300" y="2475333"/>
          <a:ext cx="15759684" cy="6877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020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0"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57300" y="1081429"/>
            <a:ext cx="15773400" cy="8124141"/>
          </a:xfrm>
          <a:custGeom>
            <a:avLst/>
            <a:gdLst>
              <a:gd name="connsiteX0" fmla="*/ 0 w 15773400"/>
              <a:gd name="connsiteY0" fmla="*/ 0 h 8124141"/>
              <a:gd name="connsiteX1" fmla="*/ 528066 w 15773400"/>
              <a:gd name="connsiteY1" fmla="*/ 0 h 8124141"/>
              <a:gd name="connsiteX2" fmla="*/ 740664 w 15773400"/>
              <a:gd name="connsiteY2" fmla="*/ 0 h 8124141"/>
              <a:gd name="connsiteX3" fmla="*/ 1741932 w 15773400"/>
              <a:gd name="connsiteY3" fmla="*/ 0 h 8124141"/>
              <a:gd name="connsiteX4" fmla="*/ 2269998 w 15773400"/>
              <a:gd name="connsiteY4" fmla="*/ 0 h 8124141"/>
              <a:gd name="connsiteX5" fmla="*/ 2798064 w 15773400"/>
              <a:gd name="connsiteY5" fmla="*/ 0 h 8124141"/>
              <a:gd name="connsiteX6" fmla="*/ 3799332 w 15773400"/>
              <a:gd name="connsiteY6" fmla="*/ 0 h 8124141"/>
              <a:gd name="connsiteX7" fmla="*/ 4169664 w 15773400"/>
              <a:gd name="connsiteY7" fmla="*/ 0 h 8124141"/>
              <a:gd name="connsiteX8" fmla="*/ 5170932 w 15773400"/>
              <a:gd name="connsiteY8" fmla="*/ 0 h 8124141"/>
              <a:gd name="connsiteX9" fmla="*/ 6172200 w 15773400"/>
              <a:gd name="connsiteY9" fmla="*/ 0 h 8124141"/>
              <a:gd name="connsiteX10" fmla="*/ 6858000 w 15773400"/>
              <a:gd name="connsiteY10" fmla="*/ 0 h 8124141"/>
              <a:gd name="connsiteX11" fmla="*/ 7859268 w 15773400"/>
              <a:gd name="connsiteY11" fmla="*/ 0 h 8124141"/>
              <a:gd name="connsiteX12" fmla="*/ 8387334 w 15773400"/>
              <a:gd name="connsiteY12" fmla="*/ 0 h 8124141"/>
              <a:gd name="connsiteX13" fmla="*/ 8915400 w 15773400"/>
              <a:gd name="connsiteY13" fmla="*/ 0 h 8124141"/>
              <a:gd name="connsiteX14" fmla="*/ 9758934 w 15773400"/>
              <a:gd name="connsiteY14" fmla="*/ 0 h 8124141"/>
              <a:gd name="connsiteX15" fmla="*/ 10287000 w 15773400"/>
              <a:gd name="connsiteY15" fmla="*/ 0 h 8124141"/>
              <a:gd name="connsiteX16" fmla="*/ 11288268 w 15773400"/>
              <a:gd name="connsiteY16" fmla="*/ 0 h 8124141"/>
              <a:gd name="connsiteX17" fmla="*/ 12289536 w 15773400"/>
              <a:gd name="connsiteY17" fmla="*/ 0 h 8124141"/>
              <a:gd name="connsiteX18" fmla="*/ 12975336 w 15773400"/>
              <a:gd name="connsiteY18" fmla="*/ 0 h 8124141"/>
              <a:gd name="connsiteX19" fmla="*/ 13503402 w 15773400"/>
              <a:gd name="connsiteY19" fmla="*/ 0 h 8124141"/>
              <a:gd name="connsiteX20" fmla="*/ 13716000 w 15773400"/>
              <a:gd name="connsiteY20" fmla="*/ 0 h 8124141"/>
              <a:gd name="connsiteX21" fmla="*/ 14086332 w 15773400"/>
              <a:gd name="connsiteY21" fmla="*/ 0 h 8124141"/>
              <a:gd name="connsiteX22" fmla="*/ 14456664 w 15773400"/>
              <a:gd name="connsiteY22" fmla="*/ 0 h 8124141"/>
              <a:gd name="connsiteX23" fmla="*/ 14984730 w 15773400"/>
              <a:gd name="connsiteY23" fmla="*/ 0 h 8124141"/>
              <a:gd name="connsiteX24" fmla="*/ 15773400 w 15773400"/>
              <a:gd name="connsiteY24" fmla="*/ 0 h 8124141"/>
              <a:gd name="connsiteX25" fmla="*/ 15773400 w 15773400"/>
              <a:gd name="connsiteY25" fmla="*/ 677012 h 8124141"/>
              <a:gd name="connsiteX26" fmla="*/ 15773400 w 15773400"/>
              <a:gd name="connsiteY26" fmla="*/ 1354024 h 8124141"/>
              <a:gd name="connsiteX27" fmla="*/ 15773400 w 15773400"/>
              <a:gd name="connsiteY27" fmla="*/ 2031035 h 8124141"/>
              <a:gd name="connsiteX28" fmla="*/ 15773400 w 15773400"/>
              <a:gd name="connsiteY28" fmla="*/ 2870530 h 8124141"/>
              <a:gd name="connsiteX29" fmla="*/ 15773400 w 15773400"/>
              <a:gd name="connsiteY29" fmla="*/ 3628783 h 8124141"/>
              <a:gd name="connsiteX30" fmla="*/ 15773400 w 15773400"/>
              <a:gd name="connsiteY30" fmla="*/ 4062071 h 8124141"/>
              <a:gd name="connsiteX31" fmla="*/ 15773400 w 15773400"/>
              <a:gd name="connsiteY31" fmla="*/ 4657841 h 8124141"/>
              <a:gd name="connsiteX32" fmla="*/ 15773400 w 15773400"/>
              <a:gd name="connsiteY32" fmla="*/ 5497335 h 8124141"/>
              <a:gd name="connsiteX33" fmla="*/ 15773400 w 15773400"/>
              <a:gd name="connsiteY33" fmla="*/ 6174347 h 8124141"/>
              <a:gd name="connsiteX34" fmla="*/ 15773400 w 15773400"/>
              <a:gd name="connsiteY34" fmla="*/ 6932600 h 8124141"/>
              <a:gd name="connsiteX35" fmla="*/ 15773400 w 15773400"/>
              <a:gd name="connsiteY35" fmla="*/ 7528371 h 8124141"/>
              <a:gd name="connsiteX36" fmla="*/ 15773400 w 15773400"/>
              <a:gd name="connsiteY36" fmla="*/ 8124141 h 8124141"/>
              <a:gd name="connsiteX37" fmla="*/ 14772132 w 15773400"/>
              <a:gd name="connsiteY37" fmla="*/ 8124141 h 8124141"/>
              <a:gd name="connsiteX38" fmla="*/ 14401800 w 15773400"/>
              <a:gd name="connsiteY38" fmla="*/ 8124141 h 8124141"/>
              <a:gd name="connsiteX39" fmla="*/ 14189202 w 15773400"/>
              <a:gd name="connsiteY39" fmla="*/ 8124141 h 8124141"/>
              <a:gd name="connsiteX40" fmla="*/ 13818870 w 15773400"/>
              <a:gd name="connsiteY40" fmla="*/ 8124141 h 8124141"/>
              <a:gd name="connsiteX41" fmla="*/ 13290804 w 15773400"/>
              <a:gd name="connsiteY41" fmla="*/ 8124141 h 8124141"/>
              <a:gd name="connsiteX42" fmla="*/ 12605004 w 15773400"/>
              <a:gd name="connsiteY42" fmla="*/ 8124141 h 8124141"/>
              <a:gd name="connsiteX43" fmla="*/ 12234672 w 15773400"/>
              <a:gd name="connsiteY43" fmla="*/ 8124141 h 8124141"/>
              <a:gd name="connsiteX44" fmla="*/ 11233404 w 15773400"/>
              <a:gd name="connsiteY44" fmla="*/ 8124141 h 8124141"/>
              <a:gd name="connsiteX45" fmla="*/ 10547604 w 15773400"/>
              <a:gd name="connsiteY45" fmla="*/ 8124141 h 8124141"/>
              <a:gd name="connsiteX46" fmla="*/ 9546336 w 15773400"/>
              <a:gd name="connsiteY46" fmla="*/ 8124141 h 8124141"/>
              <a:gd name="connsiteX47" fmla="*/ 8702802 w 15773400"/>
              <a:gd name="connsiteY47" fmla="*/ 8124141 h 8124141"/>
              <a:gd name="connsiteX48" fmla="*/ 8174736 w 15773400"/>
              <a:gd name="connsiteY48" fmla="*/ 8124141 h 8124141"/>
              <a:gd name="connsiteX49" fmla="*/ 7331202 w 15773400"/>
              <a:gd name="connsiteY49" fmla="*/ 8124141 h 8124141"/>
              <a:gd name="connsiteX50" fmla="*/ 6960870 w 15773400"/>
              <a:gd name="connsiteY50" fmla="*/ 8124141 h 8124141"/>
              <a:gd name="connsiteX51" fmla="*/ 6275070 w 15773400"/>
              <a:gd name="connsiteY51" fmla="*/ 8124141 h 8124141"/>
              <a:gd name="connsiteX52" fmla="*/ 6062472 w 15773400"/>
              <a:gd name="connsiteY52" fmla="*/ 8124141 h 8124141"/>
              <a:gd name="connsiteX53" fmla="*/ 5061204 w 15773400"/>
              <a:gd name="connsiteY53" fmla="*/ 8124141 h 8124141"/>
              <a:gd name="connsiteX54" fmla="*/ 4375404 w 15773400"/>
              <a:gd name="connsiteY54" fmla="*/ 8124141 h 8124141"/>
              <a:gd name="connsiteX55" fmla="*/ 3374136 w 15773400"/>
              <a:gd name="connsiteY55" fmla="*/ 8124141 h 8124141"/>
              <a:gd name="connsiteX56" fmla="*/ 2846070 w 15773400"/>
              <a:gd name="connsiteY56" fmla="*/ 8124141 h 8124141"/>
              <a:gd name="connsiteX57" fmla="*/ 2475738 w 15773400"/>
              <a:gd name="connsiteY57" fmla="*/ 8124141 h 8124141"/>
              <a:gd name="connsiteX58" fmla="*/ 1789938 w 15773400"/>
              <a:gd name="connsiteY58" fmla="*/ 8124141 h 8124141"/>
              <a:gd name="connsiteX59" fmla="*/ 946404 w 15773400"/>
              <a:gd name="connsiteY59" fmla="*/ 8124141 h 8124141"/>
              <a:gd name="connsiteX60" fmla="*/ 0 w 15773400"/>
              <a:gd name="connsiteY60" fmla="*/ 8124141 h 8124141"/>
              <a:gd name="connsiteX61" fmla="*/ 0 w 15773400"/>
              <a:gd name="connsiteY61" fmla="*/ 7365888 h 8124141"/>
              <a:gd name="connsiteX62" fmla="*/ 0 w 15773400"/>
              <a:gd name="connsiteY62" fmla="*/ 6770118 h 8124141"/>
              <a:gd name="connsiteX63" fmla="*/ 0 w 15773400"/>
              <a:gd name="connsiteY63" fmla="*/ 6174347 h 8124141"/>
              <a:gd name="connsiteX64" fmla="*/ 0 w 15773400"/>
              <a:gd name="connsiteY64" fmla="*/ 5578577 h 8124141"/>
              <a:gd name="connsiteX65" fmla="*/ 0 w 15773400"/>
              <a:gd name="connsiteY65" fmla="*/ 4982806 h 8124141"/>
              <a:gd name="connsiteX66" fmla="*/ 0 w 15773400"/>
              <a:gd name="connsiteY66" fmla="*/ 4224553 h 8124141"/>
              <a:gd name="connsiteX67" fmla="*/ 0 w 15773400"/>
              <a:gd name="connsiteY67" fmla="*/ 3547542 h 8124141"/>
              <a:gd name="connsiteX68" fmla="*/ 0 w 15773400"/>
              <a:gd name="connsiteY68" fmla="*/ 3114254 h 8124141"/>
              <a:gd name="connsiteX69" fmla="*/ 0 w 15773400"/>
              <a:gd name="connsiteY69" fmla="*/ 2518484 h 8124141"/>
              <a:gd name="connsiteX70" fmla="*/ 0 w 15773400"/>
              <a:gd name="connsiteY70" fmla="*/ 1760231 h 8124141"/>
              <a:gd name="connsiteX71" fmla="*/ 0 w 15773400"/>
              <a:gd name="connsiteY71" fmla="*/ 1245702 h 8124141"/>
              <a:gd name="connsiteX72" fmla="*/ 0 w 15773400"/>
              <a:gd name="connsiteY72" fmla="*/ 0 h 812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773400" h="8124141" extrusionOk="0">
                <a:moveTo>
                  <a:pt x="0" y="0"/>
                </a:moveTo>
                <a:cubicBezTo>
                  <a:pt x="132037" y="-6049"/>
                  <a:pt x="341573" y="8190"/>
                  <a:pt x="528066" y="0"/>
                </a:cubicBezTo>
                <a:cubicBezTo>
                  <a:pt x="714559" y="-8190"/>
                  <a:pt x="678534" y="9837"/>
                  <a:pt x="740664" y="0"/>
                </a:cubicBezTo>
                <a:cubicBezTo>
                  <a:pt x="802794" y="-9837"/>
                  <a:pt x="1513465" y="11077"/>
                  <a:pt x="1741932" y="0"/>
                </a:cubicBezTo>
                <a:cubicBezTo>
                  <a:pt x="1970399" y="-11077"/>
                  <a:pt x="2079676" y="-3524"/>
                  <a:pt x="2269998" y="0"/>
                </a:cubicBezTo>
                <a:cubicBezTo>
                  <a:pt x="2460320" y="3524"/>
                  <a:pt x="2572653" y="-14245"/>
                  <a:pt x="2798064" y="0"/>
                </a:cubicBezTo>
                <a:cubicBezTo>
                  <a:pt x="3023475" y="14245"/>
                  <a:pt x="3334995" y="-2251"/>
                  <a:pt x="3799332" y="0"/>
                </a:cubicBezTo>
                <a:cubicBezTo>
                  <a:pt x="4263669" y="2251"/>
                  <a:pt x="4043877" y="-2074"/>
                  <a:pt x="4169664" y="0"/>
                </a:cubicBezTo>
                <a:cubicBezTo>
                  <a:pt x="4295451" y="2074"/>
                  <a:pt x="4947358" y="-19002"/>
                  <a:pt x="5170932" y="0"/>
                </a:cubicBezTo>
                <a:cubicBezTo>
                  <a:pt x="5394506" y="19002"/>
                  <a:pt x="5846960" y="25600"/>
                  <a:pt x="6172200" y="0"/>
                </a:cubicBezTo>
                <a:cubicBezTo>
                  <a:pt x="6497440" y="-25600"/>
                  <a:pt x="6640797" y="-28229"/>
                  <a:pt x="6858000" y="0"/>
                </a:cubicBezTo>
                <a:cubicBezTo>
                  <a:pt x="7075203" y="28229"/>
                  <a:pt x="7465467" y="-20429"/>
                  <a:pt x="7859268" y="0"/>
                </a:cubicBezTo>
                <a:cubicBezTo>
                  <a:pt x="8253069" y="20429"/>
                  <a:pt x="8279960" y="-3098"/>
                  <a:pt x="8387334" y="0"/>
                </a:cubicBezTo>
                <a:cubicBezTo>
                  <a:pt x="8494708" y="3098"/>
                  <a:pt x="8708488" y="-2237"/>
                  <a:pt x="8915400" y="0"/>
                </a:cubicBezTo>
                <a:cubicBezTo>
                  <a:pt x="9122312" y="2237"/>
                  <a:pt x="9423065" y="-8658"/>
                  <a:pt x="9758934" y="0"/>
                </a:cubicBezTo>
                <a:cubicBezTo>
                  <a:pt x="10094803" y="8658"/>
                  <a:pt x="10071049" y="-8233"/>
                  <a:pt x="10287000" y="0"/>
                </a:cubicBezTo>
                <a:cubicBezTo>
                  <a:pt x="10502951" y="8233"/>
                  <a:pt x="10864922" y="8333"/>
                  <a:pt x="11288268" y="0"/>
                </a:cubicBezTo>
                <a:cubicBezTo>
                  <a:pt x="11711614" y="-8333"/>
                  <a:pt x="12021623" y="-41884"/>
                  <a:pt x="12289536" y="0"/>
                </a:cubicBezTo>
                <a:cubicBezTo>
                  <a:pt x="12557449" y="41884"/>
                  <a:pt x="12682470" y="8350"/>
                  <a:pt x="12975336" y="0"/>
                </a:cubicBezTo>
                <a:cubicBezTo>
                  <a:pt x="13268202" y="-8350"/>
                  <a:pt x="13250017" y="-15601"/>
                  <a:pt x="13503402" y="0"/>
                </a:cubicBezTo>
                <a:cubicBezTo>
                  <a:pt x="13756787" y="15601"/>
                  <a:pt x="13629836" y="-5342"/>
                  <a:pt x="13716000" y="0"/>
                </a:cubicBezTo>
                <a:cubicBezTo>
                  <a:pt x="13802164" y="5342"/>
                  <a:pt x="13923423" y="-1390"/>
                  <a:pt x="14086332" y="0"/>
                </a:cubicBezTo>
                <a:cubicBezTo>
                  <a:pt x="14249241" y="1390"/>
                  <a:pt x="14274022" y="5815"/>
                  <a:pt x="14456664" y="0"/>
                </a:cubicBezTo>
                <a:cubicBezTo>
                  <a:pt x="14639306" y="-5815"/>
                  <a:pt x="14836815" y="-17774"/>
                  <a:pt x="14984730" y="0"/>
                </a:cubicBezTo>
                <a:cubicBezTo>
                  <a:pt x="15132645" y="17774"/>
                  <a:pt x="15380326" y="10857"/>
                  <a:pt x="15773400" y="0"/>
                </a:cubicBezTo>
                <a:cubicBezTo>
                  <a:pt x="15799733" y="267695"/>
                  <a:pt x="15750121" y="401975"/>
                  <a:pt x="15773400" y="677012"/>
                </a:cubicBezTo>
                <a:cubicBezTo>
                  <a:pt x="15796679" y="952049"/>
                  <a:pt x="15776060" y="1152174"/>
                  <a:pt x="15773400" y="1354024"/>
                </a:cubicBezTo>
                <a:cubicBezTo>
                  <a:pt x="15770740" y="1555874"/>
                  <a:pt x="15765005" y="1762692"/>
                  <a:pt x="15773400" y="2031035"/>
                </a:cubicBezTo>
                <a:cubicBezTo>
                  <a:pt x="15781795" y="2299378"/>
                  <a:pt x="15758852" y="2593576"/>
                  <a:pt x="15773400" y="2870530"/>
                </a:cubicBezTo>
                <a:cubicBezTo>
                  <a:pt x="15787948" y="3147484"/>
                  <a:pt x="15759787" y="3343231"/>
                  <a:pt x="15773400" y="3628783"/>
                </a:cubicBezTo>
                <a:cubicBezTo>
                  <a:pt x="15787013" y="3914335"/>
                  <a:pt x="15794652" y="3868421"/>
                  <a:pt x="15773400" y="4062071"/>
                </a:cubicBezTo>
                <a:cubicBezTo>
                  <a:pt x="15752148" y="4255721"/>
                  <a:pt x="15768448" y="4495596"/>
                  <a:pt x="15773400" y="4657841"/>
                </a:cubicBezTo>
                <a:cubicBezTo>
                  <a:pt x="15778353" y="4820086"/>
                  <a:pt x="15806066" y="5246668"/>
                  <a:pt x="15773400" y="5497335"/>
                </a:cubicBezTo>
                <a:cubicBezTo>
                  <a:pt x="15740734" y="5748002"/>
                  <a:pt x="15748194" y="5968988"/>
                  <a:pt x="15773400" y="6174347"/>
                </a:cubicBezTo>
                <a:cubicBezTo>
                  <a:pt x="15798606" y="6379706"/>
                  <a:pt x="15784182" y="6750921"/>
                  <a:pt x="15773400" y="6932600"/>
                </a:cubicBezTo>
                <a:cubicBezTo>
                  <a:pt x="15762618" y="7114279"/>
                  <a:pt x="15779642" y="7246624"/>
                  <a:pt x="15773400" y="7528371"/>
                </a:cubicBezTo>
                <a:cubicBezTo>
                  <a:pt x="15767158" y="7810118"/>
                  <a:pt x="15794083" y="7995933"/>
                  <a:pt x="15773400" y="8124141"/>
                </a:cubicBezTo>
                <a:cubicBezTo>
                  <a:pt x="15513806" y="8112387"/>
                  <a:pt x="15249303" y="8133566"/>
                  <a:pt x="14772132" y="8124141"/>
                </a:cubicBezTo>
                <a:cubicBezTo>
                  <a:pt x="14294961" y="8114716"/>
                  <a:pt x="14563254" y="8127520"/>
                  <a:pt x="14401800" y="8124141"/>
                </a:cubicBezTo>
                <a:cubicBezTo>
                  <a:pt x="14240346" y="8120762"/>
                  <a:pt x="14255545" y="8117277"/>
                  <a:pt x="14189202" y="8124141"/>
                </a:cubicBezTo>
                <a:cubicBezTo>
                  <a:pt x="14122859" y="8131005"/>
                  <a:pt x="13994812" y="8111813"/>
                  <a:pt x="13818870" y="8124141"/>
                </a:cubicBezTo>
                <a:cubicBezTo>
                  <a:pt x="13642928" y="8136469"/>
                  <a:pt x="13550574" y="8126424"/>
                  <a:pt x="13290804" y="8124141"/>
                </a:cubicBezTo>
                <a:cubicBezTo>
                  <a:pt x="13031034" y="8121858"/>
                  <a:pt x="12825604" y="8121435"/>
                  <a:pt x="12605004" y="8124141"/>
                </a:cubicBezTo>
                <a:cubicBezTo>
                  <a:pt x="12384404" y="8126847"/>
                  <a:pt x="12312741" y="8126689"/>
                  <a:pt x="12234672" y="8124141"/>
                </a:cubicBezTo>
                <a:cubicBezTo>
                  <a:pt x="12156603" y="8121593"/>
                  <a:pt x="11628171" y="8074559"/>
                  <a:pt x="11233404" y="8124141"/>
                </a:cubicBezTo>
                <a:cubicBezTo>
                  <a:pt x="10838637" y="8173723"/>
                  <a:pt x="10797795" y="8118102"/>
                  <a:pt x="10547604" y="8124141"/>
                </a:cubicBezTo>
                <a:cubicBezTo>
                  <a:pt x="10297413" y="8130180"/>
                  <a:pt x="9846566" y="8161478"/>
                  <a:pt x="9546336" y="8124141"/>
                </a:cubicBezTo>
                <a:cubicBezTo>
                  <a:pt x="9246106" y="8086804"/>
                  <a:pt x="8884125" y="8093486"/>
                  <a:pt x="8702802" y="8124141"/>
                </a:cubicBezTo>
                <a:cubicBezTo>
                  <a:pt x="8521479" y="8154796"/>
                  <a:pt x="8301390" y="8119725"/>
                  <a:pt x="8174736" y="8124141"/>
                </a:cubicBezTo>
                <a:cubicBezTo>
                  <a:pt x="8048082" y="8128557"/>
                  <a:pt x="7552273" y="8087305"/>
                  <a:pt x="7331202" y="8124141"/>
                </a:cubicBezTo>
                <a:cubicBezTo>
                  <a:pt x="7110131" y="8160977"/>
                  <a:pt x="7050173" y="8137074"/>
                  <a:pt x="6960870" y="8124141"/>
                </a:cubicBezTo>
                <a:cubicBezTo>
                  <a:pt x="6871567" y="8111208"/>
                  <a:pt x="6477100" y="8133708"/>
                  <a:pt x="6275070" y="8124141"/>
                </a:cubicBezTo>
                <a:cubicBezTo>
                  <a:pt x="6073040" y="8114574"/>
                  <a:pt x="6120265" y="8127350"/>
                  <a:pt x="6062472" y="8124141"/>
                </a:cubicBezTo>
                <a:cubicBezTo>
                  <a:pt x="6004679" y="8120932"/>
                  <a:pt x="5342670" y="8125748"/>
                  <a:pt x="5061204" y="8124141"/>
                </a:cubicBezTo>
                <a:cubicBezTo>
                  <a:pt x="4779738" y="8122534"/>
                  <a:pt x="4620815" y="8127941"/>
                  <a:pt x="4375404" y="8124141"/>
                </a:cubicBezTo>
                <a:cubicBezTo>
                  <a:pt x="4129993" y="8120341"/>
                  <a:pt x="3610646" y="8109978"/>
                  <a:pt x="3374136" y="8124141"/>
                </a:cubicBezTo>
                <a:cubicBezTo>
                  <a:pt x="3137626" y="8138304"/>
                  <a:pt x="3032223" y="8133433"/>
                  <a:pt x="2846070" y="8124141"/>
                </a:cubicBezTo>
                <a:cubicBezTo>
                  <a:pt x="2659917" y="8114849"/>
                  <a:pt x="2641911" y="8114448"/>
                  <a:pt x="2475738" y="8124141"/>
                </a:cubicBezTo>
                <a:cubicBezTo>
                  <a:pt x="2309565" y="8133834"/>
                  <a:pt x="2098441" y="8141614"/>
                  <a:pt x="1789938" y="8124141"/>
                </a:cubicBezTo>
                <a:cubicBezTo>
                  <a:pt x="1481435" y="8106668"/>
                  <a:pt x="1277263" y="8092086"/>
                  <a:pt x="946404" y="8124141"/>
                </a:cubicBezTo>
                <a:cubicBezTo>
                  <a:pt x="615545" y="8156196"/>
                  <a:pt x="347467" y="8093212"/>
                  <a:pt x="0" y="8124141"/>
                </a:cubicBezTo>
                <a:cubicBezTo>
                  <a:pt x="-8264" y="7782151"/>
                  <a:pt x="10647" y="7579969"/>
                  <a:pt x="0" y="7365888"/>
                </a:cubicBezTo>
                <a:cubicBezTo>
                  <a:pt x="-10647" y="7151807"/>
                  <a:pt x="-27239" y="6920409"/>
                  <a:pt x="0" y="6770118"/>
                </a:cubicBezTo>
                <a:cubicBezTo>
                  <a:pt x="27239" y="6619827"/>
                  <a:pt x="-9984" y="6357912"/>
                  <a:pt x="0" y="6174347"/>
                </a:cubicBezTo>
                <a:cubicBezTo>
                  <a:pt x="9984" y="5990782"/>
                  <a:pt x="14731" y="5808030"/>
                  <a:pt x="0" y="5578577"/>
                </a:cubicBezTo>
                <a:cubicBezTo>
                  <a:pt x="-14731" y="5349124"/>
                  <a:pt x="-3385" y="5231023"/>
                  <a:pt x="0" y="4982806"/>
                </a:cubicBezTo>
                <a:cubicBezTo>
                  <a:pt x="3385" y="4734589"/>
                  <a:pt x="12363" y="4559354"/>
                  <a:pt x="0" y="4224553"/>
                </a:cubicBezTo>
                <a:cubicBezTo>
                  <a:pt x="-12363" y="3889752"/>
                  <a:pt x="12530" y="3828830"/>
                  <a:pt x="0" y="3547542"/>
                </a:cubicBezTo>
                <a:cubicBezTo>
                  <a:pt x="-12530" y="3266254"/>
                  <a:pt x="-2744" y="3306241"/>
                  <a:pt x="0" y="3114254"/>
                </a:cubicBezTo>
                <a:cubicBezTo>
                  <a:pt x="2744" y="2922267"/>
                  <a:pt x="-12792" y="2669456"/>
                  <a:pt x="0" y="2518484"/>
                </a:cubicBezTo>
                <a:cubicBezTo>
                  <a:pt x="12792" y="2367512"/>
                  <a:pt x="33308" y="1953184"/>
                  <a:pt x="0" y="1760231"/>
                </a:cubicBezTo>
                <a:cubicBezTo>
                  <a:pt x="-33308" y="1567278"/>
                  <a:pt x="9390" y="1459423"/>
                  <a:pt x="0" y="1245702"/>
                </a:cubicBezTo>
                <a:cubicBezTo>
                  <a:pt x="-9390" y="1031981"/>
                  <a:pt x="-38703" y="540497"/>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type of function&#10;&#10;Description automatically generated">
            <a:extLst>
              <a:ext uri="{FF2B5EF4-FFF2-40B4-BE49-F238E27FC236}">
                <a16:creationId xmlns:a16="http://schemas.microsoft.com/office/drawing/2014/main" id="{C2743329-FC36-98AD-C7D4-BBEB41DCA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2437882"/>
            <a:ext cx="15201900" cy="5320663"/>
          </a:xfrm>
          <a:prstGeom prst="rect">
            <a:avLst/>
          </a:prstGeom>
        </p:spPr>
      </p:pic>
    </p:spTree>
    <p:extLst>
      <p:ext uri="{BB962C8B-B14F-4D97-AF65-F5344CB8AC3E}">
        <p14:creationId xmlns:p14="http://schemas.microsoft.com/office/powerpoint/2010/main" val="39989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852" y="2057400"/>
            <a:ext cx="6793968" cy="5384965"/>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7E6B5A11-2CA9-C1E7-CE5C-A2BE2AB9D903}"/>
              </a:ext>
            </a:extLst>
          </p:cNvPr>
          <p:cNvSpPr>
            <a:spLocks noGrp="1"/>
          </p:cNvSpPr>
          <p:nvPr>
            <p:ph type="title"/>
          </p:nvPr>
        </p:nvSpPr>
        <p:spPr>
          <a:xfrm>
            <a:off x="1501411" y="1028701"/>
            <a:ext cx="5242289" cy="8236743"/>
          </a:xfrm>
        </p:spPr>
        <p:txBody>
          <a:bodyPr>
            <a:normAutofit/>
          </a:bodyPr>
          <a:lstStyle/>
          <a:p>
            <a:r>
              <a:rPr lang="en-US" b="1" i="0" dirty="0">
                <a:effectLst/>
                <a:latin typeface="Aptos" panose="020B0004020202020204" pitchFamily="34" charset="0"/>
              </a:rPr>
              <a:t>Non-Functional Requirements:</a:t>
            </a:r>
            <a:r>
              <a:rPr lang="en-US" b="1" dirty="0"/>
              <a:t> </a:t>
            </a:r>
          </a:p>
        </p:txBody>
      </p:sp>
      <p:graphicFrame>
        <p:nvGraphicFramePr>
          <p:cNvPr id="15" name="Content Placeholder 2">
            <a:extLst>
              <a:ext uri="{FF2B5EF4-FFF2-40B4-BE49-F238E27FC236}">
                <a16:creationId xmlns:a16="http://schemas.microsoft.com/office/drawing/2014/main" id="{00CCA430-1E0F-8267-DD7E-F4DB8595520D}"/>
              </a:ext>
            </a:extLst>
          </p:cNvPr>
          <p:cNvGraphicFramePr>
            <a:graphicFrameLocks noGrp="1"/>
          </p:cNvGraphicFramePr>
          <p:nvPr>
            <p:ph idx="1"/>
            <p:extLst>
              <p:ext uri="{D42A27DB-BD31-4B8C-83A1-F6EECF244321}">
                <p14:modId xmlns:p14="http://schemas.microsoft.com/office/powerpoint/2010/main" val="3565313908"/>
              </p:ext>
            </p:extLst>
          </p:nvPr>
        </p:nvGraphicFramePr>
        <p:xfrm>
          <a:off x="7053820" y="1257298"/>
          <a:ext cx="9976880" cy="8008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692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A6FAD-F51A-F6D7-4CB2-303C4B110CA2}"/>
              </a:ext>
            </a:extLst>
          </p:cNvPr>
          <p:cNvSpPr>
            <a:spLocks noGrp="1"/>
          </p:cNvSpPr>
          <p:nvPr>
            <p:ph type="title"/>
          </p:nvPr>
        </p:nvSpPr>
        <p:spPr>
          <a:xfrm>
            <a:off x="13901863" y="3034665"/>
            <a:ext cx="3704436" cy="4269105"/>
          </a:xfrm>
          <a:prstGeom prst="ellipse">
            <a:avLst/>
          </a:prstGeom>
        </p:spPr>
        <p:txBody>
          <a:bodyPr vert="horz" lIns="91440" tIns="45720" rIns="91440" bIns="45720" rtlCol="0" anchor="ctr">
            <a:normAutofit/>
          </a:bodyPr>
          <a:lstStyle/>
          <a:p>
            <a:pPr algn="l">
              <a:lnSpc>
                <a:spcPct val="90000"/>
              </a:lnSpc>
            </a:pPr>
            <a:br>
              <a:rPr lang="en-US" sz="4800" kern="1200" dirty="0">
                <a:solidFill>
                  <a:schemeClr val="tx1"/>
                </a:solidFill>
                <a:latin typeface="+mj-lt"/>
                <a:ea typeface="+mj-ea"/>
                <a:cs typeface="+mj-cs"/>
              </a:rPr>
            </a:br>
            <a:r>
              <a:rPr lang="en-US" sz="4800" b="1" kern="1200" dirty="0">
                <a:solidFill>
                  <a:schemeClr val="tx1"/>
                </a:solidFill>
                <a:latin typeface="+mj-lt"/>
                <a:ea typeface="+mj-ea"/>
                <a:cs typeface="+mj-cs"/>
              </a:rPr>
              <a:t>Diagrams</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28" name="Rectangle 2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960" y="-1240850"/>
            <a:ext cx="2573217" cy="128751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27" y="996462"/>
            <a:ext cx="12123948" cy="840051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Video 12" descr="Moving Gears">
            <a:extLst>
              <a:ext uri="{FF2B5EF4-FFF2-40B4-BE49-F238E27FC236}">
                <a16:creationId xmlns:a16="http://schemas.microsoft.com/office/drawing/2014/main" id="{B1F7E5D5-E7F6-598F-26CD-8E7BBF3B11E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284"/>
          <a:stretch/>
        </p:blipFill>
        <p:spPr>
          <a:xfrm>
            <a:off x="817857" y="1996079"/>
            <a:ext cx="11412456" cy="6401274"/>
          </a:xfrm>
          <a:prstGeom prst="rect">
            <a:avLst/>
          </a:prstGeom>
        </p:spPr>
      </p:pic>
      <p:sp>
        <p:nvSpPr>
          <p:cNvPr id="32" name="Rectangle 3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925671" y="5088146"/>
            <a:ext cx="2578608" cy="228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03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Freeform: Shape 18">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22" name="Freeform: Shape 21">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E4E16F74-2151-E98E-007E-9F42C3AD2DA7}"/>
              </a:ext>
            </a:extLst>
          </p:cNvPr>
          <p:cNvSpPr>
            <a:spLocks noGrp="1"/>
          </p:cNvSpPr>
          <p:nvPr>
            <p:ph type="title"/>
          </p:nvPr>
        </p:nvSpPr>
        <p:spPr>
          <a:xfrm>
            <a:off x="5254096" y="2313603"/>
            <a:ext cx="7780263" cy="3581877"/>
          </a:xfrm>
        </p:spPr>
        <p:txBody>
          <a:bodyPr vert="horz" lIns="91440" tIns="45720" rIns="91440" bIns="45720" rtlCol="0" anchor="b">
            <a:normAutofit/>
          </a:bodyPr>
          <a:lstStyle/>
          <a:p>
            <a:pPr>
              <a:lnSpc>
                <a:spcPct val="90000"/>
              </a:lnSpc>
            </a:pPr>
            <a:r>
              <a:rPr lang="en-US" sz="7800" kern="1200" dirty="0">
                <a:solidFill>
                  <a:schemeClr val="tx2"/>
                </a:solidFill>
                <a:latin typeface="+mj-lt"/>
                <a:ea typeface="+mj-ea"/>
                <a:cs typeface="+mj-cs"/>
              </a:rPr>
              <a:t>Class diagrams</a:t>
            </a:r>
          </a:p>
        </p:txBody>
      </p:sp>
      <p:grpSp>
        <p:nvGrpSpPr>
          <p:cNvPr id="30" name="Group 29">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31" name="Freeform: Shape 30">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37" name="Freeform: Shape 36">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440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10;&#10;Description automatically generated with medium confidence">
            <a:extLst>
              <a:ext uri="{FF2B5EF4-FFF2-40B4-BE49-F238E27FC236}">
                <a16:creationId xmlns:a16="http://schemas.microsoft.com/office/drawing/2014/main" id="{5DAC1313-7593-51B8-23C5-521A5AF3F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25281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8DB9E61-4619-4961-83C8-AD852719C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23922" y="3110469"/>
            <a:ext cx="3240156" cy="3240156"/>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096FE1-16FB-D3E5-37A5-EA1CEAEFA4DA}"/>
              </a:ext>
            </a:extLst>
          </p:cNvPr>
          <p:cNvSpPr txBox="1"/>
          <p:nvPr/>
        </p:nvSpPr>
        <p:spPr>
          <a:xfrm>
            <a:off x="2654709" y="2097740"/>
            <a:ext cx="2920182"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dirty="0">
                <a:solidFill>
                  <a:schemeClr val="bg1"/>
                </a:solidFill>
                <a:latin typeface="Harlow Solid Italic" panose="04030604020F02020D02" pitchFamily="82" charset="0"/>
              </a:rPr>
              <a:t>Mostafa Ashraf</a:t>
            </a:r>
          </a:p>
        </p:txBody>
      </p:sp>
      <p:sp>
        <p:nvSpPr>
          <p:cNvPr id="8" name="TextBox 7">
            <a:extLst>
              <a:ext uri="{FF2B5EF4-FFF2-40B4-BE49-F238E27FC236}">
                <a16:creationId xmlns:a16="http://schemas.microsoft.com/office/drawing/2014/main" id="{E2CE9BA4-ABC4-3635-9F59-AD5754F1396B}"/>
              </a:ext>
            </a:extLst>
          </p:cNvPr>
          <p:cNvSpPr txBox="1"/>
          <p:nvPr/>
        </p:nvSpPr>
        <p:spPr>
          <a:xfrm>
            <a:off x="12531310" y="2097740"/>
            <a:ext cx="2920182"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dirty="0">
                <a:solidFill>
                  <a:schemeClr val="bg1"/>
                </a:solidFill>
                <a:latin typeface="Harlow Solid Italic" panose="04030604020F02020D02" pitchFamily="82" charset="0"/>
              </a:rPr>
              <a:t>Youssef Rayhan</a:t>
            </a:r>
          </a:p>
        </p:txBody>
      </p:sp>
      <p:sp>
        <p:nvSpPr>
          <p:cNvPr id="10" name="TextBox 9">
            <a:extLst>
              <a:ext uri="{FF2B5EF4-FFF2-40B4-BE49-F238E27FC236}">
                <a16:creationId xmlns:a16="http://schemas.microsoft.com/office/drawing/2014/main" id="{3617E2E7-AAAA-1E50-5A16-37C36F8B26C2}"/>
              </a:ext>
            </a:extLst>
          </p:cNvPr>
          <p:cNvSpPr txBox="1"/>
          <p:nvPr/>
        </p:nvSpPr>
        <p:spPr>
          <a:xfrm>
            <a:off x="12531309" y="6559275"/>
            <a:ext cx="2713704"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dirty="0">
                <a:solidFill>
                  <a:schemeClr val="bg1"/>
                </a:solidFill>
                <a:latin typeface="Harlow Solid Italic" panose="04030604020F02020D02" pitchFamily="82" charset="0"/>
              </a:rPr>
              <a:t>Ahmed Ramzy</a:t>
            </a:r>
          </a:p>
        </p:txBody>
      </p:sp>
      <p:sp>
        <p:nvSpPr>
          <p:cNvPr id="12" name="TextBox 11">
            <a:extLst>
              <a:ext uri="{FF2B5EF4-FFF2-40B4-BE49-F238E27FC236}">
                <a16:creationId xmlns:a16="http://schemas.microsoft.com/office/drawing/2014/main" id="{003FC560-E1C5-91A3-71B9-AB08C67FD937}"/>
              </a:ext>
            </a:extLst>
          </p:cNvPr>
          <p:cNvSpPr txBox="1"/>
          <p:nvPr/>
        </p:nvSpPr>
        <p:spPr>
          <a:xfrm>
            <a:off x="2654708" y="6559275"/>
            <a:ext cx="2920181"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dirty="0">
                <a:solidFill>
                  <a:schemeClr val="bg1"/>
                </a:solidFill>
                <a:latin typeface="Harlow Solid Italic" panose="04030604020F02020D02" pitchFamily="82" charset="0"/>
              </a:rPr>
              <a:t>Wafaa Gamal</a:t>
            </a:r>
          </a:p>
        </p:txBody>
      </p:sp>
      <p:sp>
        <p:nvSpPr>
          <p:cNvPr id="3" name="TextBox 2">
            <a:extLst>
              <a:ext uri="{FF2B5EF4-FFF2-40B4-BE49-F238E27FC236}">
                <a16:creationId xmlns:a16="http://schemas.microsoft.com/office/drawing/2014/main" id="{ED829C6C-F0A0-BB83-1665-874F5B7FF76E}"/>
              </a:ext>
            </a:extLst>
          </p:cNvPr>
          <p:cNvSpPr txBox="1"/>
          <p:nvPr/>
        </p:nvSpPr>
        <p:spPr>
          <a:xfrm>
            <a:off x="5410200" y="7810500"/>
            <a:ext cx="8610600" cy="1477328"/>
          </a:xfrm>
          <a:prstGeom prst="rect">
            <a:avLst/>
          </a:prstGeom>
          <a:noFill/>
        </p:spPr>
        <p:txBody>
          <a:bodyPr wrap="square" rtlCol="0">
            <a:spAutoFit/>
          </a:bodyPr>
          <a:lstStyle/>
          <a:p>
            <a:pPr algn="ctr" defTabSz="1371600"/>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Under Supervision Of:</a:t>
            </a:r>
          </a:p>
          <a:p>
            <a:pPr algn="ctr" defTabSz="1371600"/>
            <a:endPar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ctr" defTabSz="1371600"/>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DR</a:t>
            </a:r>
            <a:r>
              <a:rPr lang="en-US"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r>
              <a:rPr lang="ar-EG"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US"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Asmaa Saad   </a:t>
            </a:r>
            <a:r>
              <a:rPr lang="ar-EG"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&amp;&amp;</a:t>
            </a:r>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ENG</a:t>
            </a:r>
            <a:r>
              <a:rPr lang="en-US"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Juma El Mokhtar</a:t>
            </a:r>
          </a:p>
        </p:txBody>
      </p:sp>
    </p:spTree>
    <p:extLst>
      <p:ext uri="{BB962C8B-B14F-4D97-AF65-F5344CB8AC3E}">
        <p14:creationId xmlns:p14="http://schemas.microsoft.com/office/powerpoint/2010/main" val="35225292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BA1D6-14E7-E55F-7D3C-E312D869B3DD}"/>
              </a:ext>
            </a:extLst>
          </p:cNvPr>
          <p:cNvSpPr>
            <a:spLocks noGrp="1"/>
          </p:cNvSpPr>
          <p:nvPr>
            <p:ph type="ctrTitle"/>
          </p:nvPr>
        </p:nvSpPr>
        <p:spPr>
          <a:xfrm>
            <a:off x="1257300" y="547687"/>
            <a:ext cx="15773400" cy="1988345"/>
          </a:xfrm>
        </p:spPr>
        <p:txBody>
          <a:bodyPr vert="horz" lIns="91440" tIns="45720" rIns="91440" bIns="45720" rtlCol="0" anchor="ctr">
            <a:normAutofit/>
          </a:bodyPr>
          <a:lstStyle/>
          <a:p>
            <a:pPr algn="l">
              <a:lnSpc>
                <a:spcPct val="90000"/>
              </a:lnSpc>
            </a:pPr>
            <a:r>
              <a:rPr lang="en-US" sz="8100" kern="1200" dirty="0">
                <a:solidFill>
                  <a:schemeClr val="tx1"/>
                </a:solidFill>
                <a:latin typeface="+mj-lt"/>
                <a:ea typeface="+mj-ea"/>
                <a:cs typeface="+mj-cs"/>
              </a:rPr>
              <a:t>Relationships</a:t>
            </a:r>
          </a:p>
        </p:txBody>
      </p:sp>
      <p:sp>
        <p:nvSpPr>
          <p:cNvPr id="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3554" y="2516059"/>
            <a:ext cx="16280892" cy="27432"/>
          </a:xfrm>
          <a:custGeom>
            <a:avLst/>
            <a:gdLst>
              <a:gd name="connsiteX0" fmla="*/ 0 w 16280892"/>
              <a:gd name="connsiteY0" fmla="*/ 0 h 27432"/>
              <a:gd name="connsiteX1" fmla="*/ 841179 w 16280892"/>
              <a:gd name="connsiteY1" fmla="*/ 0 h 27432"/>
              <a:gd name="connsiteX2" fmla="*/ 1682359 w 16280892"/>
              <a:gd name="connsiteY2" fmla="*/ 0 h 27432"/>
              <a:gd name="connsiteX3" fmla="*/ 2360729 w 16280892"/>
              <a:gd name="connsiteY3" fmla="*/ 0 h 27432"/>
              <a:gd name="connsiteX4" fmla="*/ 3039100 w 16280892"/>
              <a:gd name="connsiteY4" fmla="*/ 0 h 27432"/>
              <a:gd name="connsiteX5" fmla="*/ 3717470 w 16280892"/>
              <a:gd name="connsiteY5" fmla="*/ 0 h 27432"/>
              <a:gd name="connsiteX6" fmla="*/ 3907414 w 16280892"/>
              <a:gd name="connsiteY6" fmla="*/ 0 h 27432"/>
              <a:gd name="connsiteX7" fmla="*/ 4748593 w 16280892"/>
              <a:gd name="connsiteY7" fmla="*/ 0 h 27432"/>
              <a:gd name="connsiteX8" fmla="*/ 4938537 w 16280892"/>
              <a:gd name="connsiteY8" fmla="*/ 0 h 27432"/>
              <a:gd name="connsiteX9" fmla="*/ 5616908 w 16280892"/>
              <a:gd name="connsiteY9" fmla="*/ 0 h 27432"/>
              <a:gd name="connsiteX10" fmla="*/ 6620896 w 16280892"/>
              <a:gd name="connsiteY10" fmla="*/ 0 h 27432"/>
              <a:gd name="connsiteX11" fmla="*/ 7624884 w 16280892"/>
              <a:gd name="connsiteY11" fmla="*/ 0 h 27432"/>
              <a:gd name="connsiteX12" fmla="*/ 8466064 w 16280892"/>
              <a:gd name="connsiteY12" fmla="*/ 0 h 27432"/>
              <a:gd name="connsiteX13" fmla="*/ 8981625 w 16280892"/>
              <a:gd name="connsiteY13" fmla="*/ 0 h 27432"/>
              <a:gd name="connsiteX14" fmla="*/ 9171569 w 16280892"/>
              <a:gd name="connsiteY14" fmla="*/ 0 h 27432"/>
              <a:gd name="connsiteX15" fmla="*/ 9687131 w 16280892"/>
              <a:gd name="connsiteY15" fmla="*/ 0 h 27432"/>
              <a:gd name="connsiteX16" fmla="*/ 10528310 w 16280892"/>
              <a:gd name="connsiteY16" fmla="*/ 0 h 27432"/>
              <a:gd name="connsiteX17" fmla="*/ 11532298 w 16280892"/>
              <a:gd name="connsiteY17" fmla="*/ 0 h 27432"/>
              <a:gd name="connsiteX18" fmla="*/ 11722242 w 16280892"/>
              <a:gd name="connsiteY18" fmla="*/ 0 h 27432"/>
              <a:gd name="connsiteX19" fmla="*/ 11912186 w 16280892"/>
              <a:gd name="connsiteY19" fmla="*/ 0 h 27432"/>
              <a:gd name="connsiteX20" fmla="*/ 12916174 w 16280892"/>
              <a:gd name="connsiteY20" fmla="*/ 0 h 27432"/>
              <a:gd name="connsiteX21" fmla="*/ 13106118 w 16280892"/>
              <a:gd name="connsiteY21" fmla="*/ 0 h 27432"/>
              <a:gd name="connsiteX22" fmla="*/ 13784489 w 16280892"/>
              <a:gd name="connsiteY22" fmla="*/ 0 h 27432"/>
              <a:gd name="connsiteX23" fmla="*/ 14137241 w 16280892"/>
              <a:gd name="connsiteY23" fmla="*/ 0 h 27432"/>
              <a:gd name="connsiteX24" fmla="*/ 14489994 w 16280892"/>
              <a:gd name="connsiteY24" fmla="*/ 0 h 27432"/>
              <a:gd name="connsiteX25" fmla="*/ 14842747 w 16280892"/>
              <a:gd name="connsiteY25" fmla="*/ 0 h 27432"/>
              <a:gd name="connsiteX26" fmla="*/ 15195499 w 16280892"/>
              <a:gd name="connsiteY26" fmla="*/ 0 h 27432"/>
              <a:gd name="connsiteX27" fmla="*/ 16280892 w 16280892"/>
              <a:gd name="connsiteY27" fmla="*/ 0 h 27432"/>
              <a:gd name="connsiteX28" fmla="*/ 16280892 w 16280892"/>
              <a:gd name="connsiteY28" fmla="*/ 27432 h 27432"/>
              <a:gd name="connsiteX29" fmla="*/ 15765330 w 16280892"/>
              <a:gd name="connsiteY29" fmla="*/ 27432 h 27432"/>
              <a:gd name="connsiteX30" fmla="*/ 15412578 w 16280892"/>
              <a:gd name="connsiteY30" fmla="*/ 27432 h 27432"/>
              <a:gd name="connsiteX31" fmla="*/ 14571398 w 16280892"/>
              <a:gd name="connsiteY31" fmla="*/ 27432 h 27432"/>
              <a:gd name="connsiteX32" fmla="*/ 13567410 w 16280892"/>
              <a:gd name="connsiteY32" fmla="*/ 27432 h 27432"/>
              <a:gd name="connsiteX33" fmla="*/ 13051848 w 16280892"/>
              <a:gd name="connsiteY33" fmla="*/ 27432 h 27432"/>
              <a:gd name="connsiteX34" fmla="*/ 12047860 w 16280892"/>
              <a:gd name="connsiteY34" fmla="*/ 27432 h 27432"/>
              <a:gd name="connsiteX35" fmla="*/ 11369490 w 16280892"/>
              <a:gd name="connsiteY35" fmla="*/ 27432 h 27432"/>
              <a:gd name="connsiteX36" fmla="*/ 10365501 w 16280892"/>
              <a:gd name="connsiteY36" fmla="*/ 27432 h 27432"/>
              <a:gd name="connsiteX37" fmla="*/ 9361513 w 16280892"/>
              <a:gd name="connsiteY37" fmla="*/ 27432 h 27432"/>
              <a:gd name="connsiteX38" fmla="*/ 9008760 w 16280892"/>
              <a:gd name="connsiteY38" fmla="*/ 27432 h 27432"/>
              <a:gd name="connsiteX39" fmla="*/ 8493199 w 16280892"/>
              <a:gd name="connsiteY39" fmla="*/ 27432 h 27432"/>
              <a:gd name="connsiteX40" fmla="*/ 7814828 w 16280892"/>
              <a:gd name="connsiteY40" fmla="*/ 27432 h 27432"/>
              <a:gd name="connsiteX41" fmla="*/ 7136458 w 16280892"/>
              <a:gd name="connsiteY41" fmla="*/ 27432 h 27432"/>
              <a:gd name="connsiteX42" fmla="*/ 6295278 w 16280892"/>
              <a:gd name="connsiteY42" fmla="*/ 27432 h 27432"/>
              <a:gd name="connsiteX43" fmla="*/ 5942526 w 16280892"/>
              <a:gd name="connsiteY43" fmla="*/ 27432 h 27432"/>
              <a:gd name="connsiteX44" fmla="*/ 5589773 w 16280892"/>
              <a:gd name="connsiteY44" fmla="*/ 27432 h 27432"/>
              <a:gd name="connsiteX45" fmla="*/ 4585785 w 16280892"/>
              <a:gd name="connsiteY45" fmla="*/ 27432 h 27432"/>
              <a:gd name="connsiteX46" fmla="*/ 3581796 w 16280892"/>
              <a:gd name="connsiteY46" fmla="*/ 27432 h 27432"/>
              <a:gd name="connsiteX47" fmla="*/ 2903426 w 16280892"/>
              <a:gd name="connsiteY47" fmla="*/ 27432 h 27432"/>
              <a:gd name="connsiteX48" fmla="*/ 2713482 w 16280892"/>
              <a:gd name="connsiteY48" fmla="*/ 27432 h 27432"/>
              <a:gd name="connsiteX49" fmla="*/ 2523538 w 16280892"/>
              <a:gd name="connsiteY49" fmla="*/ 27432 h 27432"/>
              <a:gd name="connsiteX50" fmla="*/ 1519550 w 16280892"/>
              <a:gd name="connsiteY50" fmla="*/ 27432 h 27432"/>
              <a:gd name="connsiteX51" fmla="*/ 1003988 w 16280892"/>
              <a:gd name="connsiteY51" fmla="*/ 27432 h 27432"/>
              <a:gd name="connsiteX52" fmla="*/ 0 w 16280892"/>
              <a:gd name="connsiteY52" fmla="*/ 27432 h 27432"/>
              <a:gd name="connsiteX53" fmla="*/ 0 w 16280892"/>
              <a:gd name="connsiteY5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280892" h="27432" fill="none" extrusionOk="0">
                <a:moveTo>
                  <a:pt x="0" y="0"/>
                </a:moveTo>
                <a:cubicBezTo>
                  <a:pt x="409643" y="37718"/>
                  <a:pt x="500439" y="-36667"/>
                  <a:pt x="841179" y="0"/>
                </a:cubicBezTo>
                <a:cubicBezTo>
                  <a:pt x="1181919" y="36667"/>
                  <a:pt x="1512729" y="-20894"/>
                  <a:pt x="1682359" y="0"/>
                </a:cubicBezTo>
                <a:cubicBezTo>
                  <a:pt x="1851989" y="20894"/>
                  <a:pt x="2107821" y="19681"/>
                  <a:pt x="2360729" y="0"/>
                </a:cubicBezTo>
                <a:cubicBezTo>
                  <a:pt x="2613637" y="-19681"/>
                  <a:pt x="2722918" y="17895"/>
                  <a:pt x="3039100" y="0"/>
                </a:cubicBezTo>
                <a:cubicBezTo>
                  <a:pt x="3355282" y="-17895"/>
                  <a:pt x="3419387" y="13801"/>
                  <a:pt x="3717470" y="0"/>
                </a:cubicBezTo>
                <a:cubicBezTo>
                  <a:pt x="4015553" y="-13801"/>
                  <a:pt x="3814431" y="7113"/>
                  <a:pt x="3907414" y="0"/>
                </a:cubicBezTo>
                <a:cubicBezTo>
                  <a:pt x="4000397" y="-7113"/>
                  <a:pt x="4537852" y="2053"/>
                  <a:pt x="4748593" y="0"/>
                </a:cubicBezTo>
                <a:cubicBezTo>
                  <a:pt x="4959334" y="-2053"/>
                  <a:pt x="4885146" y="651"/>
                  <a:pt x="4938537" y="0"/>
                </a:cubicBezTo>
                <a:cubicBezTo>
                  <a:pt x="4991928" y="-651"/>
                  <a:pt x="5331447" y="5729"/>
                  <a:pt x="5616908" y="0"/>
                </a:cubicBezTo>
                <a:cubicBezTo>
                  <a:pt x="5902369" y="-5729"/>
                  <a:pt x="6419677" y="15155"/>
                  <a:pt x="6620896" y="0"/>
                </a:cubicBezTo>
                <a:cubicBezTo>
                  <a:pt x="6822115" y="-15155"/>
                  <a:pt x="7129106" y="23573"/>
                  <a:pt x="7624884" y="0"/>
                </a:cubicBezTo>
                <a:cubicBezTo>
                  <a:pt x="8120662" y="-23573"/>
                  <a:pt x="8109589" y="-23431"/>
                  <a:pt x="8466064" y="0"/>
                </a:cubicBezTo>
                <a:cubicBezTo>
                  <a:pt x="8822539" y="23431"/>
                  <a:pt x="8773707" y="-19971"/>
                  <a:pt x="8981625" y="0"/>
                </a:cubicBezTo>
                <a:cubicBezTo>
                  <a:pt x="9189543" y="19971"/>
                  <a:pt x="9076883" y="-1357"/>
                  <a:pt x="9171569" y="0"/>
                </a:cubicBezTo>
                <a:cubicBezTo>
                  <a:pt x="9266255" y="1357"/>
                  <a:pt x="9482888" y="-9366"/>
                  <a:pt x="9687131" y="0"/>
                </a:cubicBezTo>
                <a:cubicBezTo>
                  <a:pt x="9891374" y="9366"/>
                  <a:pt x="10216856" y="36591"/>
                  <a:pt x="10528310" y="0"/>
                </a:cubicBezTo>
                <a:cubicBezTo>
                  <a:pt x="10839764" y="-36591"/>
                  <a:pt x="11327559" y="47801"/>
                  <a:pt x="11532298" y="0"/>
                </a:cubicBezTo>
                <a:cubicBezTo>
                  <a:pt x="11737037" y="-47801"/>
                  <a:pt x="11671078" y="-6214"/>
                  <a:pt x="11722242" y="0"/>
                </a:cubicBezTo>
                <a:cubicBezTo>
                  <a:pt x="11773406" y="6214"/>
                  <a:pt x="11836794" y="-8789"/>
                  <a:pt x="11912186" y="0"/>
                </a:cubicBezTo>
                <a:cubicBezTo>
                  <a:pt x="11987578" y="8789"/>
                  <a:pt x="12560026" y="-17178"/>
                  <a:pt x="12916174" y="0"/>
                </a:cubicBezTo>
                <a:cubicBezTo>
                  <a:pt x="13272322" y="17178"/>
                  <a:pt x="13066214" y="-8116"/>
                  <a:pt x="13106118" y="0"/>
                </a:cubicBezTo>
                <a:cubicBezTo>
                  <a:pt x="13146022" y="8116"/>
                  <a:pt x="13560520" y="-19828"/>
                  <a:pt x="13784489" y="0"/>
                </a:cubicBezTo>
                <a:cubicBezTo>
                  <a:pt x="14008458" y="19828"/>
                  <a:pt x="14029208" y="-693"/>
                  <a:pt x="14137241" y="0"/>
                </a:cubicBezTo>
                <a:cubicBezTo>
                  <a:pt x="14245274" y="693"/>
                  <a:pt x="14377822" y="7164"/>
                  <a:pt x="14489994" y="0"/>
                </a:cubicBezTo>
                <a:cubicBezTo>
                  <a:pt x="14602166" y="-7164"/>
                  <a:pt x="14759000" y="9517"/>
                  <a:pt x="14842747" y="0"/>
                </a:cubicBezTo>
                <a:cubicBezTo>
                  <a:pt x="14926494" y="-9517"/>
                  <a:pt x="15109709" y="2919"/>
                  <a:pt x="15195499" y="0"/>
                </a:cubicBezTo>
                <a:cubicBezTo>
                  <a:pt x="15281289" y="-2919"/>
                  <a:pt x="15925238" y="-21748"/>
                  <a:pt x="16280892" y="0"/>
                </a:cubicBezTo>
                <a:cubicBezTo>
                  <a:pt x="16281619" y="6650"/>
                  <a:pt x="16279930" y="15178"/>
                  <a:pt x="16280892" y="27432"/>
                </a:cubicBezTo>
                <a:cubicBezTo>
                  <a:pt x="16098512" y="48472"/>
                  <a:pt x="15881289" y="22250"/>
                  <a:pt x="15765330" y="27432"/>
                </a:cubicBezTo>
                <a:cubicBezTo>
                  <a:pt x="15649371" y="32614"/>
                  <a:pt x="15567326" y="15228"/>
                  <a:pt x="15412578" y="27432"/>
                </a:cubicBezTo>
                <a:cubicBezTo>
                  <a:pt x="15257830" y="39636"/>
                  <a:pt x="14785880" y="29504"/>
                  <a:pt x="14571398" y="27432"/>
                </a:cubicBezTo>
                <a:cubicBezTo>
                  <a:pt x="14356916" y="25360"/>
                  <a:pt x="13827427" y="61696"/>
                  <a:pt x="13567410" y="27432"/>
                </a:cubicBezTo>
                <a:cubicBezTo>
                  <a:pt x="13307393" y="-6832"/>
                  <a:pt x="13200066" y="1718"/>
                  <a:pt x="13051848" y="27432"/>
                </a:cubicBezTo>
                <a:cubicBezTo>
                  <a:pt x="12903630" y="53146"/>
                  <a:pt x="12400701" y="6921"/>
                  <a:pt x="12047860" y="27432"/>
                </a:cubicBezTo>
                <a:cubicBezTo>
                  <a:pt x="11695019" y="47943"/>
                  <a:pt x="11598024" y="51997"/>
                  <a:pt x="11369490" y="27432"/>
                </a:cubicBezTo>
                <a:cubicBezTo>
                  <a:pt x="11140956" y="2868"/>
                  <a:pt x="10761954" y="12862"/>
                  <a:pt x="10365501" y="27432"/>
                </a:cubicBezTo>
                <a:cubicBezTo>
                  <a:pt x="9969048" y="42002"/>
                  <a:pt x="9790411" y="328"/>
                  <a:pt x="9361513" y="27432"/>
                </a:cubicBezTo>
                <a:cubicBezTo>
                  <a:pt x="8932615" y="54536"/>
                  <a:pt x="9113926" y="34318"/>
                  <a:pt x="9008760" y="27432"/>
                </a:cubicBezTo>
                <a:cubicBezTo>
                  <a:pt x="8903594" y="20546"/>
                  <a:pt x="8614812" y="23184"/>
                  <a:pt x="8493199" y="27432"/>
                </a:cubicBezTo>
                <a:cubicBezTo>
                  <a:pt x="8371586" y="31680"/>
                  <a:pt x="8091918" y="43164"/>
                  <a:pt x="7814828" y="27432"/>
                </a:cubicBezTo>
                <a:cubicBezTo>
                  <a:pt x="7537738" y="11700"/>
                  <a:pt x="7462803" y="16870"/>
                  <a:pt x="7136458" y="27432"/>
                </a:cubicBezTo>
                <a:cubicBezTo>
                  <a:pt x="6810113" y="37995"/>
                  <a:pt x="6525162" y="52361"/>
                  <a:pt x="6295278" y="27432"/>
                </a:cubicBezTo>
                <a:cubicBezTo>
                  <a:pt x="6065394" y="2503"/>
                  <a:pt x="6069908" y="30755"/>
                  <a:pt x="5942526" y="27432"/>
                </a:cubicBezTo>
                <a:cubicBezTo>
                  <a:pt x="5815144" y="24109"/>
                  <a:pt x="5717369" y="11415"/>
                  <a:pt x="5589773" y="27432"/>
                </a:cubicBezTo>
                <a:cubicBezTo>
                  <a:pt x="5462177" y="43449"/>
                  <a:pt x="5013558" y="23556"/>
                  <a:pt x="4585785" y="27432"/>
                </a:cubicBezTo>
                <a:cubicBezTo>
                  <a:pt x="4158012" y="31308"/>
                  <a:pt x="3847085" y="18090"/>
                  <a:pt x="3581796" y="27432"/>
                </a:cubicBezTo>
                <a:cubicBezTo>
                  <a:pt x="3316507" y="36774"/>
                  <a:pt x="3154713" y="31771"/>
                  <a:pt x="2903426" y="27432"/>
                </a:cubicBezTo>
                <a:cubicBezTo>
                  <a:pt x="2652139" y="23094"/>
                  <a:pt x="2773806" y="35830"/>
                  <a:pt x="2713482" y="27432"/>
                </a:cubicBezTo>
                <a:cubicBezTo>
                  <a:pt x="2653158" y="19034"/>
                  <a:pt x="2600711" y="22540"/>
                  <a:pt x="2523538" y="27432"/>
                </a:cubicBezTo>
                <a:cubicBezTo>
                  <a:pt x="2446365" y="32324"/>
                  <a:pt x="1741229" y="20965"/>
                  <a:pt x="1519550" y="27432"/>
                </a:cubicBezTo>
                <a:cubicBezTo>
                  <a:pt x="1297871" y="33899"/>
                  <a:pt x="1125646" y="48277"/>
                  <a:pt x="1003988" y="27432"/>
                </a:cubicBezTo>
                <a:cubicBezTo>
                  <a:pt x="882330" y="6587"/>
                  <a:pt x="341133" y="60519"/>
                  <a:pt x="0" y="27432"/>
                </a:cubicBezTo>
                <a:cubicBezTo>
                  <a:pt x="-1251" y="16359"/>
                  <a:pt x="1039" y="7572"/>
                  <a:pt x="0" y="0"/>
                </a:cubicBezTo>
                <a:close/>
              </a:path>
              <a:path w="16280892" h="27432" stroke="0" extrusionOk="0">
                <a:moveTo>
                  <a:pt x="0" y="0"/>
                </a:moveTo>
                <a:cubicBezTo>
                  <a:pt x="132094" y="5368"/>
                  <a:pt x="295768" y="171"/>
                  <a:pt x="515562" y="0"/>
                </a:cubicBezTo>
                <a:cubicBezTo>
                  <a:pt x="735356" y="-171"/>
                  <a:pt x="631430" y="3629"/>
                  <a:pt x="705505" y="0"/>
                </a:cubicBezTo>
                <a:cubicBezTo>
                  <a:pt x="779580" y="-3629"/>
                  <a:pt x="1236188" y="21817"/>
                  <a:pt x="1709494" y="0"/>
                </a:cubicBezTo>
                <a:cubicBezTo>
                  <a:pt x="2182800" y="-21817"/>
                  <a:pt x="2009833" y="-8078"/>
                  <a:pt x="2225055" y="0"/>
                </a:cubicBezTo>
                <a:cubicBezTo>
                  <a:pt x="2440277" y="8078"/>
                  <a:pt x="2576987" y="-3690"/>
                  <a:pt x="2740617" y="0"/>
                </a:cubicBezTo>
                <a:cubicBezTo>
                  <a:pt x="2904247" y="3690"/>
                  <a:pt x="3320878" y="-23618"/>
                  <a:pt x="3744605" y="0"/>
                </a:cubicBezTo>
                <a:cubicBezTo>
                  <a:pt x="4168332" y="23618"/>
                  <a:pt x="3960785" y="-13202"/>
                  <a:pt x="4097358" y="0"/>
                </a:cubicBezTo>
                <a:cubicBezTo>
                  <a:pt x="4233931" y="13202"/>
                  <a:pt x="4707387" y="-19923"/>
                  <a:pt x="5101346" y="0"/>
                </a:cubicBezTo>
                <a:cubicBezTo>
                  <a:pt x="5495305" y="19923"/>
                  <a:pt x="5819839" y="-2146"/>
                  <a:pt x="6105334" y="0"/>
                </a:cubicBezTo>
                <a:cubicBezTo>
                  <a:pt x="6390829" y="2146"/>
                  <a:pt x="6451820" y="-10129"/>
                  <a:pt x="6783705" y="0"/>
                </a:cubicBezTo>
                <a:cubicBezTo>
                  <a:pt x="7115590" y="10129"/>
                  <a:pt x="7343272" y="6830"/>
                  <a:pt x="7787693" y="0"/>
                </a:cubicBezTo>
                <a:cubicBezTo>
                  <a:pt x="8232114" y="-6830"/>
                  <a:pt x="8084321" y="-8759"/>
                  <a:pt x="8303255" y="0"/>
                </a:cubicBezTo>
                <a:cubicBezTo>
                  <a:pt x="8522189" y="8759"/>
                  <a:pt x="8642548" y="10676"/>
                  <a:pt x="8818816" y="0"/>
                </a:cubicBezTo>
                <a:cubicBezTo>
                  <a:pt x="8995084" y="-10676"/>
                  <a:pt x="9419823" y="19068"/>
                  <a:pt x="9659996" y="0"/>
                </a:cubicBezTo>
                <a:cubicBezTo>
                  <a:pt x="9900169" y="-19068"/>
                  <a:pt x="9981281" y="-18291"/>
                  <a:pt x="10175557" y="0"/>
                </a:cubicBezTo>
                <a:cubicBezTo>
                  <a:pt x="10369833" y="18291"/>
                  <a:pt x="10761846" y="3543"/>
                  <a:pt x="11179546" y="0"/>
                </a:cubicBezTo>
                <a:cubicBezTo>
                  <a:pt x="11597246" y="-3543"/>
                  <a:pt x="11926388" y="33443"/>
                  <a:pt x="12183534" y="0"/>
                </a:cubicBezTo>
                <a:cubicBezTo>
                  <a:pt x="12440680" y="-33443"/>
                  <a:pt x="12684884" y="13168"/>
                  <a:pt x="12861905" y="0"/>
                </a:cubicBezTo>
                <a:cubicBezTo>
                  <a:pt x="13038926" y="-13168"/>
                  <a:pt x="13216637" y="-5124"/>
                  <a:pt x="13377466" y="0"/>
                </a:cubicBezTo>
                <a:cubicBezTo>
                  <a:pt x="13538295" y="5124"/>
                  <a:pt x="13493173" y="-3867"/>
                  <a:pt x="13567410" y="0"/>
                </a:cubicBezTo>
                <a:cubicBezTo>
                  <a:pt x="13641647" y="3867"/>
                  <a:pt x="13758514" y="-13877"/>
                  <a:pt x="13920163" y="0"/>
                </a:cubicBezTo>
                <a:cubicBezTo>
                  <a:pt x="14081812" y="13877"/>
                  <a:pt x="14124450" y="8909"/>
                  <a:pt x="14272915" y="0"/>
                </a:cubicBezTo>
                <a:cubicBezTo>
                  <a:pt x="14421380" y="-8909"/>
                  <a:pt x="14593413" y="-7184"/>
                  <a:pt x="14788477" y="0"/>
                </a:cubicBezTo>
                <a:cubicBezTo>
                  <a:pt x="14983541" y="7184"/>
                  <a:pt x="15709700" y="-55721"/>
                  <a:pt x="16280892" y="0"/>
                </a:cubicBezTo>
                <a:cubicBezTo>
                  <a:pt x="16282183" y="11478"/>
                  <a:pt x="16282086" y="14228"/>
                  <a:pt x="16280892" y="27432"/>
                </a:cubicBezTo>
                <a:cubicBezTo>
                  <a:pt x="16123730" y="31268"/>
                  <a:pt x="15899890" y="26679"/>
                  <a:pt x="15602522" y="27432"/>
                </a:cubicBezTo>
                <a:cubicBezTo>
                  <a:pt x="15305154" y="28186"/>
                  <a:pt x="15252307" y="20177"/>
                  <a:pt x="14924151" y="27432"/>
                </a:cubicBezTo>
                <a:cubicBezTo>
                  <a:pt x="14595995" y="34687"/>
                  <a:pt x="14662608" y="41537"/>
                  <a:pt x="14571398" y="27432"/>
                </a:cubicBezTo>
                <a:cubicBezTo>
                  <a:pt x="14480188" y="13327"/>
                  <a:pt x="14057344" y="27311"/>
                  <a:pt x="13730219" y="27432"/>
                </a:cubicBezTo>
                <a:cubicBezTo>
                  <a:pt x="13403094" y="27553"/>
                  <a:pt x="13479093" y="22044"/>
                  <a:pt x="13377466" y="27432"/>
                </a:cubicBezTo>
                <a:cubicBezTo>
                  <a:pt x="13275839" y="32820"/>
                  <a:pt x="12951162" y="1863"/>
                  <a:pt x="12536287" y="27432"/>
                </a:cubicBezTo>
                <a:cubicBezTo>
                  <a:pt x="12121412" y="53001"/>
                  <a:pt x="12410210" y="21673"/>
                  <a:pt x="12346343" y="27432"/>
                </a:cubicBezTo>
                <a:cubicBezTo>
                  <a:pt x="12282476" y="33191"/>
                  <a:pt x="11837570" y="67787"/>
                  <a:pt x="11505164" y="27432"/>
                </a:cubicBezTo>
                <a:cubicBezTo>
                  <a:pt x="11172758" y="-12923"/>
                  <a:pt x="11307286" y="21302"/>
                  <a:pt x="11152411" y="27432"/>
                </a:cubicBezTo>
                <a:cubicBezTo>
                  <a:pt x="10997536" y="33562"/>
                  <a:pt x="11042121" y="20479"/>
                  <a:pt x="10962467" y="27432"/>
                </a:cubicBezTo>
                <a:cubicBezTo>
                  <a:pt x="10882813" y="34385"/>
                  <a:pt x="10768155" y="17793"/>
                  <a:pt x="10609715" y="27432"/>
                </a:cubicBezTo>
                <a:cubicBezTo>
                  <a:pt x="10451275" y="37071"/>
                  <a:pt x="9983734" y="10056"/>
                  <a:pt x="9768535" y="27432"/>
                </a:cubicBezTo>
                <a:cubicBezTo>
                  <a:pt x="9553336" y="44808"/>
                  <a:pt x="9512715" y="24391"/>
                  <a:pt x="9415783" y="27432"/>
                </a:cubicBezTo>
                <a:cubicBezTo>
                  <a:pt x="9318851" y="30473"/>
                  <a:pt x="9302863" y="32409"/>
                  <a:pt x="9225839" y="27432"/>
                </a:cubicBezTo>
                <a:cubicBezTo>
                  <a:pt x="9148815" y="22455"/>
                  <a:pt x="9005247" y="27775"/>
                  <a:pt x="8873086" y="27432"/>
                </a:cubicBezTo>
                <a:cubicBezTo>
                  <a:pt x="8740925" y="27089"/>
                  <a:pt x="8597862" y="44957"/>
                  <a:pt x="8357525" y="27432"/>
                </a:cubicBezTo>
                <a:cubicBezTo>
                  <a:pt x="8117188" y="9907"/>
                  <a:pt x="7830326" y="336"/>
                  <a:pt x="7679154" y="27432"/>
                </a:cubicBezTo>
                <a:cubicBezTo>
                  <a:pt x="7527982" y="54528"/>
                  <a:pt x="7487877" y="41910"/>
                  <a:pt x="7326401" y="27432"/>
                </a:cubicBezTo>
                <a:cubicBezTo>
                  <a:pt x="7164925" y="12954"/>
                  <a:pt x="6715807" y="57076"/>
                  <a:pt x="6322413" y="27432"/>
                </a:cubicBezTo>
                <a:cubicBezTo>
                  <a:pt x="5929019" y="-2212"/>
                  <a:pt x="5917783" y="-2491"/>
                  <a:pt x="5644043" y="27432"/>
                </a:cubicBezTo>
                <a:cubicBezTo>
                  <a:pt x="5370303" y="57355"/>
                  <a:pt x="5045383" y="23003"/>
                  <a:pt x="4640054" y="27432"/>
                </a:cubicBezTo>
                <a:cubicBezTo>
                  <a:pt x="4234725" y="31861"/>
                  <a:pt x="4205736" y="15581"/>
                  <a:pt x="3798875" y="27432"/>
                </a:cubicBezTo>
                <a:cubicBezTo>
                  <a:pt x="3392014" y="39283"/>
                  <a:pt x="3451278" y="26782"/>
                  <a:pt x="3283313" y="27432"/>
                </a:cubicBezTo>
                <a:cubicBezTo>
                  <a:pt x="3115348" y="28082"/>
                  <a:pt x="2773067" y="64616"/>
                  <a:pt x="2442134" y="27432"/>
                </a:cubicBezTo>
                <a:cubicBezTo>
                  <a:pt x="2111201" y="-9752"/>
                  <a:pt x="2244120" y="15839"/>
                  <a:pt x="2089381" y="27432"/>
                </a:cubicBezTo>
                <a:cubicBezTo>
                  <a:pt x="1934642" y="39025"/>
                  <a:pt x="1619221" y="41603"/>
                  <a:pt x="1411011" y="27432"/>
                </a:cubicBezTo>
                <a:cubicBezTo>
                  <a:pt x="1202801" y="13262"/>
                  <a:pt x="1262505" y="27975"/>
                  <a:pt x="1221067" y="27432"/>
                </a:cubicBezTo>
                <a:cubicBezTo>
                  <a:pt x="1179629" y="26889"/>
                  <a:pt x="395550" y="-2351"/>
                  <a:pt x="0" y="27432"/>
                </a:cubicBezTo>
                <a:cubicBezTo>
                  <a:pt x="-1057" y="18241"/>
                  <a:pt x="670" y="1213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78A04C38-BE06-A2DE-B0A1-A26CA023331D}"/>
              </a:ext>
            </a:extLst>
          </p:cNvPr>
          <p:cNvSpPr>
            <a:spLocks noGrp="1" noChangeArrowheads="1"/>
          </p:cNvSpPr>
          <p:nvPr>
            <p:ph type="subTitle" idx="1"/>
          </p:nvPr>
        </p:nvSpPr>
        <p:spPr bwMode="auto">
          <a:xfrm>
            <a:off x="1257300" y="2894076"/>
            <a:ext cx="15773400" cy="63779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Farmer → Farm</a:t>
            </a:r>
            <a:r>
              <a:rPr kumimoji="0" lang="en-US" altLang="en-US" sz="2900" b="0" i="0" u="none" strike="noStrike" cap="none" normalizeH="0" baseline="0" dirty="0">
                <a:ln>
                  <a:noFill/>
                </a:ln>
                <a:solidFill>
                  <a:schemeClr val="tx1"/>
                </a:solidFill>
                <a:effectLst/>
              </a:rPr>
              <a:t>: A farmer manages one or more farms.</a:t>
            </a:r>
          </a:p>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Farm → Crop</a:t>
            </a:r>
            <a:r>
              <a:rPr kumimoji="0" lang="en-US" altLang="en-US" sz="2900" b="0" i="0" u="none" strike="noStrike" cap="none" normalizeH="0" baseline="0" dirty="0">
                <a:ln>
                  <a:noFill/>
                </a:ln>
                <a:solidFill>
                  <a:schemeClr val="tx1"/>
                </a:solidFill>
                <a:effectLst/>
              </a:rPr>
              <a:t>: A farm contains multiple crops.</a:t>
            </a:r>
          </a:p>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Farm → Resource</a:t>
            </a:r>
            <a:r>
              <a:rPr kumimoji="0" lang="en-US" altLang="en-US" sz="2900" b="0" i="0" u="none" strike="noStrike" cap="none" normalizeH="0" baseline="0" dirty="0">
                <a:ln>
                  <a:noFill/>
                </a:ln>
                <a:solidFill>
                  <a:schemeClr val="tx1"/>
                </a:solidFill>
                <a:effectLst/>
              </a:rPr>
              <a:t>: A farm uses multiple resources (water, fertilizer, etc.).</a:t>
            </a:r>
          </a:p>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Farm → IoT Device</a:t>
            </a:r>
            <a:r>
              <a:rPr kumimoji="0" lang="en-US" altLang="en-US" sz="2900" b="0" i="0" u="none" strike="noStrike" cap="none" normalizeH="0" baseline="0" dirty="0">
                <a:ln>
                  <a:noFill/>
                </a:ln>
                <a:solidFill>
                  <a:schemeClr val="tx1"/>
                </a:solidFill>
                <a:effectLst/>
              </a:rPr>
              <a:t>: A farm is equipped with various IoT devices to collect data.</a:t>
            </a:r>
          </a:p>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Farm → Weather Station</a:t>
            </a:r>
            <a:r>
              <a:rPr kumimoji="0" lang="en-US" altLang="en-US" sz="2900" b="0" i="0" u="none" strike="noStrike" cap="none" normalizeH="0" baseline="0" dirty="0">
                <a:ln>
                  <a:noFill/>
                </a:ln>
                <a:solidFill>
                  <a:schemeClr val="tx1"/>
                </a:solidFill>
                <a:effectLst/>
              </a:rPr>
              <a:t>: Each farm has a weather station that provides real-time weather data.</a:t>
            </a:r>
          </a:p>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IoT Device → Data Collection</a:t>
            </a:r>
            <a:r>
              <a:rPr kumimoji="0" lang="en-US" altLang="en-US" sz="2900" b="0" i="0" u="none" strike="noStrike" cap="none" normalizeH="0" baseline="0" dirty="0">
                <a:ln>
                  <a:noFill/>
                </a:ln>
                <a:solidFill>
                  <a:schemeClr val="tx1"/>
                </a:solidFill>
                <a:effectLst/>
              </a:rPr>
              <a:t>: IoT devices collect data that is used for monitoring and decision-making.</a:t>
            </a:r>
          </a:p>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Weather Forecast → AI Engine</a:t>
            </a:r>
            <a:r>
              <a:rPr kumimoji="0" lang="en-US" altLang="en-US" sz="2900" b="0" i="0" u="none" strike="noStrike" cap="none" normalizeH="0" baseline="0" dirty="0">
                <a:ln>
                  <a:noFill/>
                </a:ln>
                <a:solidFill>
                  <a:schemeClr val="tx1"/>
                </a:solidFill>
                <a:effectLst/>
              </a:rPr>
              <a:t>: The weather forecast data is processed by the AI engine.</a:t>
            </a:r>
          </a:p>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AI Engine → Recommendation</a:t>
            </a:r>
            <a:r>
              <a:rPr kumimoji="0" lang="en-US" altLang="en-US" sz="2900" b="0" i="0" u="none" strike="noStrike" cap="none" normalizeH="0" baseline="0" dirty="0">
                <a:ln>
                  <a:noFill/>
                </a:ln>
                <a:solidFill>
                  <a:schemeClr val="tx1"/>
                </a:solidFill>
                <a:effectLst/>
              </a:rPr>
              <a:t>: AI generates recommendations for farmers based on processed data.</a:t>
            </a:r>
          </a:p>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AI Engine → Alert</a:t>
            </a:r>
            <a:r>
              <a:rPr kumimoji="0" lang="en-US" altLang="en-US" sz="2900" b="0" i="0" u="none" strike="noStrike" cap="none" normalizeH="0" baseline="0" dirty="0">
                <a:ln>
                  <a:noFill/>
                </a:ln>
                <a:solidFill>
                  <a:schemeClr val="tx1"/>
                </a:solidFill>
                <a:effectLst/>
              </a:rPr>
              <a:t>: AI generates alerts based on predictive models and real-time data.</a:t>
            </a:r>
          </a:p>
          <a:p>
            <a:pPr marL="0" marR="0" lvl="0" indent="-228600" algn="l" fontAlgn="base">
              <a:lnSpc>
                <a:spcPct val="120000"/>
              </a:lnSpc>
              <a:spcBef>
                <a:spcPct val="0"/>
              </a:spcBef>
              <a:spcAft>
                <a:spcPts val="600"/>
              </a:spcAft>
              <a:buClrTx/>
              <a:buSzTx/>
              <a:buFont typeface="Arial" panose="020B0604020202020204" pitchFamily="34" charset="0"/>
              <a:buChar char="•"/>
              <a:tabLst/>
            </a:pPr>
            <a:r>
              <a:rPr kumimoji="0" lang="en-US" altLang="en-US" sz="2900" b="1" i="0" u="none" strike="noStrike" cap="none" normalizeH="0" baseline="0" dirty="0">
                <a:ln>
                  <a:noFill/>
                </a:ln>
                <a:solidFill>
                  <a:schemeClr val="tx1"/>
                </a:solidFill>
                <a:effectLst/>
              </a:rPr>
              <a:t>Pest Detection → IoT Device</a:t>
            </a:r>
            <a:r>
              <a:rPr kumimoji="0" lang="en-US" altLang="en-US" sz="2900" b="0" i="0" u="none" strike="noStrike" cap="none" normalizeH="0" baseline="0" dirty="0">
                <a:ln>
                  <a:noFill/>
                </a:ln>
                <a:solidFill>
                  <a:schemeClr val="tx1"/>
                </a:solidFill>
                <a:effectLst/>
              </a:rPr>
              <a:t>: Pest detection is triggered by IoT sensors or image recognition systems. </a:t>
            </a:r>
          </a:p>
        </p:txBody>
      </p:sp>
    </p:spTree>
    <p:extLst>
      <p:ext uri="{BB962C8B-B14F-4D97-AF65-F5344CB8AC3E}">
        <p14:creationId xmlns:p14="http://schemas.microsoft.com/office/powerpoint/2010/main" val="369077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57300" y="1081429"/>
            <a:ext cx="15773400" cy="8124141"/>
          </a:xfrm>
          <a:custGeom>
            <a:avLst/>
            <a:gdLst>
              <a:gd name="connsiteX0" fmla="*/ 0 w 15773400"/>
              <a:gd name="connsiteY0" fmla="*/ 0 h 8124141"/>
              <a:gd name="connsiteX1" fmla="*/ 528066 w 15773400"/>
              <a:gd name="connsiteY1" fmla="*/ 0 h 8124141"/>
              <a:gd name="connsiteX2" fmla="*/ 740664 w 15773400"/>
              <a:gd name="connsiteY2" fmla="*/ 0 h 8124141"/>
              <a:gd name="connsiteX3" fmla="*/ 1741932 w 15773400"/>
              <a:gd name="connsiteY3" fmla="*/ 0 h 8124141"/>
              <a:gd name="connsiteX4" fmla="*/ 2269998 w 15773400"/>
              <a:gd name="connsiteY4" fmla="*/ 0 h 8124141"/>
              <a:gd name="connsiteX5" fmla="*/ 2798064 w 15773400"/>
              <a:gd name="connsiteY5" fmla="*/ 0 h 8124141"/>
              <a:gd name="connsiteX6" fmla="*/ 3799332 w 15773400"/>
              <a:gd name="connsiteY6" fmla="*/ 0 h 8124141"/>
              <a:gd name="connsiteX7" fmla="*/ 4169664 w 15773400"/>
              <a:gd name="connsiteY7" fmla="*/ 0 h 8124141"/>
              <a:gd name="connsiteX8" fmla="*/ 5170932 w 15773400"/>
              <a:gd name="connsiteY8" fmla="*/ 0 h 8124141"/>
              <a:gd name="connsiteX9" fmla="*/ 6172200 w 15773400"/>
              <a:gd name="connsiteY9" fmla="*/ 0 h 8124141"/>
              <a:gd name="connsiteX10" fmla="*/ 6858000 w 15773400"/>
              <a:gd name="connsiteY10" fmla="*/ 0 h 8124141"/>
              <a:gd name="connsiteX11" fmla="*/ 7859268 w 15773400"/>
              <a:gd name="connsiteY11" fmla="*/ 0 h 8124141"/>
              <a:gd name="connsiteX12" fmla="*/ 8387334 w 15773400"/>
              <a:gd name="connsiteY12" fmla="*/ 0 h 8124141"/>
              <a:gd name="connsiteX13" fmla="*/ 8915400 w 15773400"/>
              <a:gd name="connsiteY13" fmla="*/ 0 h 8124141"/>
              <a:gd name="connsiteX14" fmla="*/ 9758934 w 15773400"/>
              <a:gd name="connsiteY14" fmla="*/ 0 h 8124141"/>
              <a:gd name="connsiteX15" fmla="*/ 10287000 w 15773400"/>
              <a:gd name="connsiteY15" fmla="*/ 0 h 8124141"/>
              <a:gd name="connsiteX16" fmla="*/ 11288268 w 15773400"/>
              <a:gd name="connsiteY16" fmla="*/ 0 h 8124141"/>
              <a:gd name="connsiteX17" fmla="*/ 12289536 w 15773400"/>
              <a:gd name="connsiteY17" fmla="*/ 0 h 8124141"/>
              <a:gd name="connsiteX18" fmla="*/ 12975336 w 15773400"/>
              <a:gd name="connsiteY18" fmla="*/ 0 h 8124141"/>
              <a:gd name="connsiteX19" fmla="*/ 13503402 w 15773400"/>
              <a:gd name="connsiteY19" fmla="*/ 0 h 8124141"/>
              <a:gd name="connsiteX20" fmla="*/ 13716000 w 15773400"/>
              <a:gd name="connsiteY20" fmla="*/ 0 h 8124141"/>
              <a:gd name="connsiteX21" fmla="*/ 14086332 w 15773400"/>
              <a:gd name="connsiteY21" fmla="*/ 0 h 8124141"/>
              <a:gd name="connsiteX22" fmla="*/ 14456664 w 15773400"/>
              <a:gd name="connsiteY22" fmla="*/ 0 h 8124141"/>
              <a:gd name="connsiteX23" fmla="*/ 14984730 w 15773400"/>
              <a:gd name="connsiteY23" fmla="*/ 0 h 8124141"/>
              <a:gd name="connsiteX24" fmla="*/ 15773400 w 15773400"/>
              <a:gd name="connsiteY24" fmla="*/ 0 h 8124141"/>
              <a:gd name="connsiteX25" fmla="*/ 15773400 w 15773400"/>
              <a:gd name="connsiteY25" fmla="*/ 677012 h 8124141"/>
              <a:gd name="connsiteX26" fmla="*/ 15773400 w 15773400"/>
              <a:gd name="connsiteY26" fmla="*/ 1354024 h 8124141"/>
              <a:gd name="connsiteX27" fmla="*/ 15773400 w 15773400"/>
              <a:gd name="connsiteY27" fmla="*/ 2031035 h 8124141"/>
              <a:gd name="connsiteX28" fmla="*/ 15773400 w 15773400"/>
              <a:gd name="connsiteY28" fmla="*/ 2870530 h 8124141"/>
              <a:gd name="connsiteX29" fmla="*/ 15773400 w 15773400"/>
              <a:gd name="connsiteY29" fmla="*/ 3628783 h 8124141"/>
              <a:gd name="connsiteX30" fmla="*/ 15773400 w 15773400"/>
              <a:gd name="connsiteY30" fmla="*/ 4062071 h 8124141"/>
              <a:gd name="connsiteX31" fmla="*/ 15773400 w 15773400"/>
              <a:gd name="connsiteY31" fmla="*/ 4657841 h 8124141"/>
              <a:gd name="connsiteX32" fmla="*/ 15773400 w 15773400"/>
              <a:gd name="connsiteY32" fmla="*/ 5497335 h 8124141"/>
              <a:gd name="connsiteX33" fmla="*/ 15773400 w 15773400"/>
              <a:gd name="connsiteY33" fmla="*/ 6174347 h 8124141"/>
              <a:gd name="connsiteX34" fmla="*/ 15773400 w 15773400"/>
              <a:gd name="connsiteY34" fmla="*/ 6932600 h 8124141"/>
              <a:gd name="connsiteX35" fmla="*/ 15773400 w 15773400"/>
              <a:gd name="connsiteY35" fmla="*/ 7528371 h 8124141"/>
              <a:gd name="connsiteX36" fmla="*/ 15773400 w 15773400"/>
              <a:gd name="connsiteY36" fmla="*/ 8124141 h 8124141"/>
              <a:gd name="connsiteX37" fmla="*/ 14772132 w 15773400"/>
              <a:gd name="connsiteY37" fmla="*/ 8124141 h 8124141"/>
              <a:gd name="connsiteX38" fmla="*/ 14401800 w 15773400"/>
              <a:gd name="connsiteY38" fmla="*/ 8124141 h 8124141"/>
              <a:gd name="connsiteX39" fmla="*/ 14189202 w 15773400"/>
              <a:gd name="connsiteY39" fmla="*/ 8124141 h 8124141"/>
              <a:gd name="connsiteX40" fmla="*/ 13818870 w 15773400"/>
              <a:gd name="connsiteY40" fmla="*/ 8124141 h 8124141"/>
              <a:gd name="connsiteX41" fmla="*/ 13290804 w 15773400"/>
              <a:gd name="connsiteY41" fmla="*/ 8124141 h 8124141"/>
              <a:gd name="connsiteX42" fmla="*/ 12605004 w 15773400"/>
              <a:gd name="connsiteY42" fmla="*/ 8124141 h 8124141"/>
              <a:gd name="connsiteX43" fmla="*/ 12234672 w 15773400"/>
              <a:gd name="connsiteY43" fmla="*/ 8124141 h 8124141"/>
              <a:gd name="connsiteX44" fmla="*/ 11233404 w 15773400"/>
              <a:gd name="connsiteY44" fmla="*/ 8124141 h 8124141"/>
              <a:gd name="connsiteX45" fmla="*/ 10547604 w 15773400"/>
              <a:gd name="connsiteY45" fmla="*/ 8124141 h 8124141"/>
              <a:gd name="connsiteX46" fmla="*/ 9546336 w 15773400"/>
              <a:gd name="connsiteY46" fmla="*/ 8124141 h 8124141"/>
              <a:gd name="connsiteX47" fmla="*/ 8702802 w 15773400"/>
              <a:gd name="connsiteY47" fmla="*/ 8124141 h 8124141"/>
              <a:gd name="connsiteX48" fmla="*/ 8174736 w 15773400"/>
              <a:gd name="connsiteY48" fmla="*/ 8124141 h 8124141"/>
              <a:gd name="connsiteX49" fmla="*/ 7331202 w 15773400"/>
              <a:gd name="connsiteY49" fmla="*/ 8124141 h 8124141"/>
              <a:gd name="connsiteX50" fmla="*/ 6960870 w 15773400"/>
              <a:gd name="connsiteY50" fmla="*/ 8124141 h 8124141"/>
              <a:gd name="connsiteX51" fmla="*/ 6275070 w 15773400"/>
              <a:gd name="connsiteY51" fmla="*/ 8124141 h 8124141"/>
              <a:gd name="connsiteX52" fmla="*/ 6062472 w 15773400"/>
              <a:gd name="connsiteY52" fmla="*/ 8124141 h 8124141"/>
              <a:gd name="connsiteX53" fmla="*/ 5061204 w 15773400"/>
              <a:gd name="connsiteY53" fmla="*/ 8124141 h 8124141"/>
              <a:gd name="connsiteX54" fmla="*/ 4375404 w 15773400"/>
              <a:gd name="connsiteY54" fmla="*/ 8124141 h 8124141"/>
              <a:gd name="connsiteX55" fmla="*/ 3374136 w 15773400"/>
              <a:gd name="connsiteY55" fmla="*/ 8124141 h 8124141"/>
              <a:gd name="connsiteX56" fmla="*/ 2846070 w 15773400"/>
              <a:gd name="connsiteY56" fmla="*/ 8124141 h 8124141"/>
              <a:gd name="connsiteX57" fmla="*/ 2475738 w 15773400"/>
              <a:gd name="connsiteY57" fmla="*/ 8124141 h 8124141"/>
              <a:gd name="connsiteX58" fmla="*/ 1789938 w 15773400"/>
              <a:gd name="connsiteY58" fmla="*/ 8124141 h 8124141"/>
              <a:gd name="connsiteX59" fmla="*/ 946404 w 15773400"/>
              <a:gd name="connsiteY59" fmla="*/ 8124141 h 8124141"/>
              <a:gd name="connsiteX60" fmla="*/ 0 w 15773400"/>
              <a:gd name="connsiteY60" fmla="*/ 8124141 h 8124141"/>
              <a:gd name="connsiteX61" fmla="*/ 0 w 15773400"/>
              <a:gd name="connsiteY61" fmla="*/ 7365888 h 8124141"/>
              <a:gd name="connsiteX62" fmla="*/ 0 w 15773400"/>
              <a:gd name="connsiteY62" fmla="*/ 6770118 h 8124141"/>
              <a:gd name="connsiteX63" fmla="*/ 0 w 15773400"/>
              <a:gd name="connsiteY63" fmla="*/ 6174347 h 8124141"/>
              <a:gd name="connsiteX64" fmla="*/ 0 w 15773400"/>
              <a:gd name="connsiteY64" fmla="*/ 5578577 h 8124141"/>
              <a:gd name="connsiteX65" fmla="*/ 0 w 15773400"/>
              <a:gd name="connsiteY65" fmla="*/ 4982806 h 8124141"/>
              <a:gd name="connsiteX66" fmla="*/ 0 w 15773400"/>
              <a:gd name="connsiteY66" fmla="*/ 4224553 h 8124141"/>
              <a:gd name="connsiteX67" fmla="*/ 0 w 15773400"/>
              <a:gd name="connsiteY67" fmla="*/ 3547542 h 8124141"/>
              <a:gd name="connsiteX68" fmla="*/ 0 w 15773400"/>
              <a:gd name="connsiteY68" fmla="*/ 3114254 h 8124141"/>
              <a:gd name="connsiteX69" fmla="*/ 0 w 15773400"/>
              <a:gd name="connsiteY69" fmla="*/ 2518484 h 8124141"/>
              <a:gd name="connsiteX70" fmla="*/ 0 w 15773400"/>
              <a:gd name="connsiteY70" fmla="*/ 1760231 h 8124141"/>
              <a:gd name="connsiteX71" fmla="*/ 0 w 15773400"/>
              <a:gd name="connsiteY71" fmla="*/ 1245702 h 8124141"/>
              <a:gd name="connsiteX72" fmla="*/ 0 w 15773400"/>
              <a:gd name="connsiteY72" fmla="*/ 0 h 812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773400" h="8124141" extrusionOk="0">
                <a:moveTo>
                  <a:pt x="0" y="0"/>
                </a:moveTo>
                <a:cubicBezTo>
                  <a:pt x="132037" y="-6049"/>
                  <a:pt x="341573" y="8190"/>
                  <a:pt x="528066" y="0"/>
                </a:cubicBezTo>
                <a:cubicBezTo>
                  <a:pt x="714559" y="-8190"/>
                  <a:pt x="678534" y="9837"/>
                  <a:pt x="740664" y="0"/>
                </a:cubicBezTo>
                <a:cubicBezTo>
                  <a:pt x="802794" y="-9837"/>
                  <a:pt x="1513465" y="11077"/>
                  <a:pt x="1741932" y="0"/>
                </a:cubicBezTo>
                <a:cubicBezTo>
                  <a:pt x="1970399" y="-11077"/>
                  <a:pt x="2079676" y="-3524"/>
                  <a:pt x="2269998" y="0"/>
                </a:cubicBezTo>
                <a:cubicBezTo>
                  <a:pt x="2460320" y="3524"/>
                  <a:pt x="2572653" y="-14245"/>
                  <a:pt x="2798064" y="0"/>
                </a:cubicBezTo>
                <a:cubicBezTo>
                  <a:pt x="3023475" y="14245"/>
                  <a:pt x="3334995" y="-2251"/>
                  <a:pt x="3799332" y="0"/>
                </a:cubicBezTo>
                <a:cubicBezTo>
                  <a:pt x="4263669" y="2251"/>
                  <a:pt x="4043877" y="-2074"/>
                  <a:pt x="4169664" y="0"/>
                </a:cubicBezTo>
                <a:cubicBezTo>
                  <a:pt x="4295451" y="2074"/>
                  <a:pt x="4947358" y="-19002"/>
                  <a:pt x="5170932" y="0"/>
                </a:cubicBezTo>
                <a:cubicBezTo>
                  <a:pt x="5394506" y="19002"/>
                  <a:pt x="5846960" y="25600"/>
                  <a:pt x="6172200" y="0"/>
                </a:cubicBezTo>
                <a:cubicBezTo>
                  <a:pt x="6497440" y="-25600"/>
                  <a:pt x="6640797" y="-28229"/>
                  <a:pt x="6858000" y="0"/>
                </a:cubicBezTo>
                <a:cubicBezTo>
                  <a:pt x="7075203" y="28229"/>
                  <a:pt x="7465467" y="-20429"/>
                  <a:pt x="7859268" y="0"/>
                </a:cubicBezTo>
                <a:cubicBezTo>
                  <a:pt x="8253069" y="20429"/>
                  <a:pt x="8279960" y="-3098"/>
                  <a:pt x="8387334" y="0"/>
                </a:cubicBezTo>
                <a:cubicBezTo>
                  <a:pt x="8494708" y="3098"/>
                  <a:pt x="8708488" y="-2237"/>
                  <a:pt x="8915400" y="0"/>
                </a:cubicBezTo>
                <a:cubicBezTo>
                  <a:pt x="9122312" y="2237"/>
                  <a:pt x="9423065" y="-8658"/>
                  <a:pt x="9758934" y="0"/>
                </a:cubicBezTo>
                <a:cubicBezTo>
                  <a:pt x="10094803" y="8658"/>
                  <a:pt x="10071049" y="-8233"/>
                  <a:pt x="10287000" y="0"/>
                </a:cubicBezTo>
                <a:cubicBezTo>
                  <a:pt x="10502951" y="8233"/>
                  <a:pt x="10864922" y="8333"/>
                  <a:pt x="11288268" y="0"/>
                </a:cubicBezTo>
                <a:cubicBezTo>
                  <a:pt x="11711614" y="-8333"/>
                  <a:pt x="12021623" y="-41884"/>
                  <a:pt x="12289536" y="0"/>
                </a:cubicBezTo>
                <a:cubicBezTo>
                  <a:pt x="12557449" y="41884"/>
                  <a:pt x="12682470" y="8350"/>
                  <a:pt x="12975336" y="0"/>
                </a:cubicBezTo>
                <a:cubicBezTo>
                  <a:pt x="13268202" y="-8350"/>
                  <a:pt x="13250017" y="-15601"/>
                  <a:pt x="13503402" y="0"/>
                </a:cubicBezTo>
                <a:cubicBezTo>
                  <a:pt x="13756787" y="15601"/>
                  <a:pt x="13629836" y="-5342"/>
                  <a:pt x="13716000" y="0"/>
                </a:cubicBezTo>
                <a:cubicBezTo>
                  <a:pt x="13802164" y="5342"/>
                  <a:pt x="13923423" y="-1390"/>
                  <a:pt x="14086332" y="0"/>
                </a:cubicBezTo>
                <a:cubicBezTo>
                  <a:pt x="14249241" y="1390"/>
                  <a:pt x="14274022" y="5815"/>
                  <a:pt x="14456664" y="0"/>
                </a:cubicBezTo>
                <a:cubicBezTo>
                  <a:pt x="14639306" y="-5815"/>
                  <a:pt x="14836815" y="-17774"/>
                  <a:pt x="14984730" y="0"/>
                </a:cubicBezTo>
                <a:cubicBezTo>
                  <a:pt x="15132645" y="17774"/>
                  <a:pt x="15380326" y="10857"/>
                  <a:pt x="15773400" y="0"/>
                </a:cubicBezTo>
                <a:cubicBezTo>
                  <a:pt x="15799733" y="267695"/>
                  <a:pt x="15750121" y="401975"/>
                  <a:pt x="15773400" y="677012"/>
                </a:cubicBezTo>
                <a:cubicBezTo>
                  <a:pt x="15796679" y="952049"/>
                  <a:pt x="15776060" y="1152174"/>
                  <a:pt x="15773400" y="1354024"/>
                </a:cubicBezTo>
                <a:cubicBezTo>
                  <a:pt x="15770740" y="1555874"/>
                  <a:pt x="15765005" y="1762692"/>
                  <a:pt x="15773400" y="2031035"/>
                </a:cubicBezTo>
                <a:cubicBezTo>
                  <a:pt x="15781795" y="2299378"/>
                  <a:pt x="15758852" y="2593576"/>
                  <a:pt x="15773400" y="2870530"/>
                </a:cubicBezTo>
                <a:cubicBezTo>
                  <a:pt x="15787948" y="3147484"/>
                  <a:pt x="15759787" y="3343231"/>
                  <a:pt x="15773400" y="3628783"/>
                </a:cubicBezTo>
                <a:cubicBezTo>
                  <a:pt x="15787013" y="3914335"/>
                  <a:pt x="15794652" y="3868421"/>
                  <a:pt x="15773400" y="4062071"/>
                </a:cubicBezTo>
                <a:cubicBezTo>
                  <a:pt x="15752148" y="4255721"/>
                  <a:pt x="15768448" y="4495596"/>
                  <a:pt x="15773400" y="4657841"/>
                </a:cubicBezTo>
                <a:cubicBezTo>
                  <a:pt x="15778353" y="4820086"/>
                  <a:pt x="15806066" y="5246668"/>
                  <a:pt x="15773400" y="5497335"/>
                </a:cubicBezTo>
                <a:cubicBezTo>
                  <a:pt x="15740734" y="5748002"/>
                  <a:pt x="15748194" y="5968988"/>
                  <a:pt x="15773400" y="6174347"/>
                </a:cubicBezTo>
                <a:cubicBezTo>
                  <a:pt x="15798606" y="6379706"/>
                  <a:pt x="15784182" y="6750921"/>
                  <a:pt x="15773400" y="6932600"/>
                </a:cubicBezTo>
                <a:cubicBezTo>
                  <a:pt x="15762618" y="7114279"/>
                  <a:pt x="15779642" y="7246624"/>
                  <a:pt x="15773400" y="7528371"/>
                </a:cubicBezTo>
                <a:cubicBezTo>
                  <a:pt x="15767158" y="7810118"/>
                  <a:pt x="15794083" y="7995933"/>
                  <a:pt x="15773400" y="8124141"/>
                </a:cubicBezTo>
                <a:cubicBezTo>
                  <a:pt x="15513806" y="8112387"/>
                  <a:pt x="15249303" y="8133566"/>
                  <a:pt x="14772132" y="8124141"/>
                </a:cubicBezTo>
                <a:cubicBezTo>
                  <a:pt x="14294961" y="8114716"/>
                  <a:pt x="14563254" y="8127520"/>
                  <a:pt x="14401800" y="8124141"/>
                </a:cubicBezTo>
                <a:cubicBezTo>
                  <a:pt x="14240346" y="8120762"/>
                  <a:pt x="14255545" y="8117277"/>
                  <a:pt x="14189202" y="8124141"/>
                </a:cubicBezTo>
                <a:cubicBezTo>
                  <a:pt x="14122859" y="8131005"/>
                  <a:pt x="13994812" y="8111813"/>
                  <a:pt x="13818870" y="8124141"/>
                </a:cubicBezTo>
                <a:cubicBezTo>
                  <a:pt x="13642928" y="8136469"/>
                  <a:pt x="13550574" y="8126424"/>
                  <a:pt x="13290804" y="8124141"/>
                </a:cubicBezTo>
                <a:cubicBezTo>
                  <a:pt x="13031034" y="8121858"/>
                  <a:pt x="12825604" y="8121435"/>
                  <a:pt x="12605004" y="8124141"/>
                </a:cubicBezTo>
                <a:cubicBezTo>
                  <a:pt x="12384404" y="8126847"/>
                  <a:pt x="12312741" y="8126689"/>
                  <a:pt x="12234672" y="8124141"/>
                </a:cubicBezTo>
                <a:cubicBezTo>
                  <a:pt x="12156603" y="8121593"/>
                  <a:pt x="11628171" y="8074559"/>
                  <a:pt x="11233404" y="8124141"/>
                </a:cubicBezTo>
                <a:cubicBezTo>
                  <a:pt x="10838637" y="8173723"/>
                  <a:pt x="10797795" y="8118102"/>
                  <a:pt x="10547604" y="8124141"/>
                </a:cubicBezTo>
                <a:cubicBezTo>
                  <a:pt x="10297413" y="8130180"/>
                  <a:pt x="9846566" y="8161478"/>
                  <a:pt x="9546336" y="8124141"/>
                </a:cubicBezTo>
                <a:cubicBezTo>
                  <a:pt x="9246106" y="8086804"/>
                  <a:pt x="8884125" y="8093486"/>
                  <a:pt x="8702802" y="8124141"/>
                </a:cubicBezTo>
                <a:cubicBezTo>
                  <a:pt x="8521479" y="8154796"/>
                  <a:pt x="8301390" y="8119725"/>
                  <a:pt x="8174736" y="8124141"/>
                </a:cubicBezTo>
                <a:cubicBezTo>
                  <a:pt x="8048082" y="8128557"/>
                  <a:pt x="7552273" y="8087305"/>
                  <a:pt x="7331202" y="8124141"/>
                </a:cubicBezTo>
                <a:cubicBezTo>
                  <a:pt x="7110131" y="8160977"/>
                  <a:pt x="7050173" y="8137074"/>
                  <a:pt x="6960870" y="8124141"/>
                </a:cubicBezTo>
                <a:cubicBezTo>
                  <a:pt x="6871567" y="8111208"/>
                  <a:pt x="6477100" y="8133708"/>
                  <a:pt x="6275070" y="8124141"/>
                </a:cubicBezTo>
                <a:cubicBezTo>
                  <a:pt x="6073040" y="8114574"/>
                  <a:pt x="6120265" y="8127350"/>
                  <a:pt x="6062472" y="8124141"/>
                </a:cubicBezTo>
                <a:cubicBezTo>
                  <a:pt x="6004679" y="8120932"/>
                  <a:pt x="5342670" y="8125748"/>
                  <a:pt x="5061204" y="8124141"/>
                </a:cubicBezTo>
                <a:cubicBezTo>
                  <a:pt x="4779738" y="8122534"/>
                  <a:pt x="4620815" y="8127941"/>
                  <a:pt x="4375404" y="8124141"/>
                </a:cubicBezTo>
                <a:cubicBezTo>
                  <a:pt x="4129993" y="8120341"/>
                  <a:pt x="3610646" y="8109978"/>
                  <a:pt x="3374136" y="8124141"/>
                </a:cubicBezTo>
                <a:cubicBezTo>
                  <a:pt x="3137626" y="8138304"/>
                  <a:pt x="3032223" y="8133433"/>
                  <a:pt x="2846070" y="8124141"/>
                </a:cubicBezTo>
                <a:cubicBezTo>
                  <a:pt x="2659917" y="8114849"/>
                  <a:pt x="2641911" y="8114448"/>
                  <a:pt x="2475738" y="8124141"/>
                </a:cubicBezTo>
                <a:cubicBezTo>
                  <a:pt x="2309565" y="8133834"/>
                  <a:pt x="2098441" y="8141614"/>
                  <a:pt x="1789938" y="8124141"/>
                </a:cubicBezTo>
                <a:cubicBezTo>
                  <a:pt x="1481435" y="8106668"/>
                  <a:pt x="1277263" y="8092086"/>
                  <a:pt x="946404" y="8124141"/>
                </a:cubicBezTo>
                <a:cubicBezTo>
                  <a:pt x="615545" y="8156196"/>
                  <a:pt x="347467" y="8093212"/>
                  <a:pt x="0" y="8124141"/>
                </a:cubicBezTo>
                <a:cubicBezTo>
                  <a:pt x="-8264" y="7782151"/>
                  <a:pt x="10647" y="7579969"/>
                  <a:pt x="0" y="7365888"/>
                </a:cubicBezTo>
                <a:cubicBezTo>
                  <a:pt x="-10647" y="7151807"/>
                  <a:pt x="-27239" y="6920409"/>
                  <a:pt x="0" y="6770118"/>
                </a:cubicBezTo>
                <a:cubicBezTo>
                  <a:pt x="27239" y="6619827"/>
                  <a:pt x="-9984" y="6357912"/>
                  <a:pt x="0" y="6174347"/>
                </a:cubicBezTo>
                <a:cubicBezTo>
                  <a:pt x="9984" y="5990782"/>
                  <a:pt x="14731" y="5808030"/>
                  <a:pt x="0" y="5578577"/>
                </a:cubicBezTo>
                <a:cubicBezTo>
                  <a:pt x="-14731" y="5349124"/>
                  <a:pt x="-3385" y="5231023"/>
                  <a:pt x="0" y="4982806"/>
                </a:cubicBezTo>
                <a:cubicBezTo>
                  <a:pt x="3385" y="4734589"/>
                  <a:pt x="12363" y="4559354"/>
                  <a:pt x="0" y="4224553"/>
                </a:cubicBezTo>
                <a:cubicBezTo>
                  <a:pt x="-12363" y="3889752"/>
                  <a:pt x="12530" y="3828830"/>
                  <a:pt x="0" y="3547542"/>
                </a:cubicBezTo>
                <a:cubicBezTo>
                  <a:pt x="-12530" y="3266254"/>
                  <a:pt x="-2744" y="3306241"/>
                  <a:pt x="0" y="3114254"/>
                </a:cubicBezTo>
                <a:cubicBezTo>
                  <a:pt x="2744" y="2922267"/>
                  <a:pt x="-12792" y="2669456"/>
                  <a:pt x="0" y="2518484"/>
                </a:cubicBezTo>
                <a:cubicBezTo>
                  <a:pt x="12792" y="2367512"/>
                  <a:pt x="33308" y="1953184"/>
                  <a:pt x="0" y="1760231"/>
                </a:cubicBezTo>
                <a:cubicBezTo>
                  <a:pt x="-33308" y="1567278"/>
                  <a:pt x="9390" y="1459423"/>
                  <a:pt x="0" y="1245702"/>
                </a:cubicBezTo>
                <a:cubicBezTo>
                  <a:pt x="-9390" y="1031981"/>
                  <a:pt x="-38703" y="540497"/>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16B887D5-1A03-763B-3142-D95B3EDAEC7B}"/>
              </a:ext>
            </a:extLst>
          </p:cNvPr>
          <p:cNvGraphicFramePr>
            <a:graphicFrameLocks noGrp="1"/>
          </p:cNvGraphicFramePr>
          <p:nvPr>
            <p:ph idx="1"/>
            <p:extLst>
              <p:ext uri="{D42A27DB-BD31-4B8C-83A1-F6EECF244321}">
                <p14:modId xmlns:p14="http://schemas.microsoft.com/office/powerpoint/2010/main" val="2219820291"/>
              </p:ext>
            </p:extLst>
          </p:nvPr>
        </p:nvGraphicFramePr>
        <p:xfrm>
          <a:off x="1622267" y="1371600"/>
          <a:ext cx="14929166" cy="7453237"/>
        </p:xfrm>
        <a:graphic>
          <a:graphicData uri="http://schemas.openxmlformats.org/drawingml/2006/table">
            <a:tbl>
              <a:tblPr/>
              <a:tblGrid>
                <a:gridCol w="8913129">
                  <a:extLst>
                    <a:ext uri="{9D8B030D-6E8A-4147-A177-3AD203B41FA5}">
                      <a16:colId xmlns:a16="http://schemas.microsoft.com/office/drawing/2014/main" val="653881780"/>
                    </a:ext>
                  </a:extLst>
                </a:gridCol>
                <a:gridCol w="6016037">
                  <a:extLst>
                    <a:ext uri="{9D8B030D-6E8A-4147-A177-3AD203B41FA5}">
                      <a16:colId xmlns:a16="http://schemas.microsoft.com/office/drawing/2014/main" val="1306823500"/>
                    </a:ext>
                  </a:extLst>
                </a:gridCol>
              </a:tblGrid>
              <a:tr h="677567">
                <a:tc>
                  <a:txBody>
                    <a:bodyPr/>
                    <a:lstStyle/>
                    <a:p>
                      <a:r>
                        <a:rPr lang="en-US" sz="3000" b="1"/>
                        <a:t>Relationships</a:t>
                      </a:r>
                      <a:endParaRPr lang="ar-SA" sz="3000"/>
                    </a:p>
                  </a:txBody>
                  <a:tcPr marL="153992" marR="153992" marT="76996" marB="76996" anchor="ctr">
                    <a:lnL>
                      <a:noFill/>
                    </a:lnL>
                    <a:lnR>
                      <a:noFill/>
                    </a:lnR>
                    <a:lnT>
                      <a:noFill/>
                    </a:lnT>
                    <a:lnB>
                      <a:noFill/>
                    </a:lnB>
                    <a:noFill/>
                  </a:tcPr>
                </a:tc>
                <a:tc>
                  <a:txBody>
                    <a:bodyPr/>
                    <a:lstStyle/>
                    <a:p>
                      <a:r>
                        <a:rPr lang="en-US" sz="3000" b="1"/>
                        <a:t>Kind</a:t>
                      </a:r>
                      <a:endParaRPr lang="ar-SA" sz="3000"/>
                    </a:p>
                  </a:txBody>
                  <a:tcPr marL="153992" marR="153992" marT="76996" marB="76996" anchor="ctr">
                    <a:lnL>
                      <a:noFill/>
                    </a:lnL>
                    <a:lnR>
                      <a:noFill/>
                    </a:lnR>
                    <a:lnT>
                      <a:noFill/>
                    </a:lnT>
                    <a:lnB>
                      <a:noFill/>
                    </a:lnB>
                    <a:noFill/>
                  </a:tcPr>
                </a:tc>
                <a:extLst>
                  <a:ext uri="{0D108BD9-81ED-4DB2-BD59-A6C34878D82A}">
                    <a16:rowId xmlns:a16="http://schemas.microsoft.com/office/drawing/2014/main" val="2604828575"/>
                  </a:ext>
                </a:extLst>
              </a:tr>
              <a:tr h="677567">
                <a:tc>
                  <a:txBody>
                    <a:bodyPr/>
                    <a:lstStyle/>
                    <a:p>
                      <a:r>
                        <a:rPr lang="en-US" sz="3000"/>
                        <a:t>Farmer → Farm</a:t>
                      </a:r>
                    </a:p>
                  </a:txBody>
                  <a:tcPr marL="153992" marR="153992" marT="76996" marB="76996" anchor="ctr">
                    <a:lnL>
                      <a:noFill/>
                    </a:lnL>
                    <a:lnR>
                      <a:noFill/>
                    </a:lnR>
                    <a:lnT>
                      <a:noFill/>
                    </a:lnT>
                    <a:lnB>
                      <a:noFill/>
                    </a:lnB>
                    <a:noFill/>
                  </a:tcPr>
                </a:tc>
                <a:tc>
                  <a:txBody>
                    <a:bodyPr/>
                    <a:lstStyle/>
                    <a:p>
                      <a:r>
                        <a:rPr lang="en-US" sz="3000"/>
                        <a:t>One-to-Many</a:t>
                      </a:r>
                    </a:p>
                  </a:txBody>
                  <a:tcPr marL="153992" marR="153992" marT="76996" marB="76996" anchor="ctr">
                    <a:lnL>
                      <a:noFill/>
                    </a:lnL>
                    <a:lnR>
                      <a:noFill/>
                    </a:lnR>
                    <a:lnT>
                      <a:noFill/>
                    </a:lnT>
                    <a:lnB>
                      <a:noFill/>
                    </a:lnB>
                    <a:noFill/>
                  </a:tcPr>
                </a:tc>
                <a:extLst>
                  <a:ext uri="{0D108BD9-81ED-4DB2-BD59-A6C34878D82A}">
                    <a16:rowId xmlns:a16="http://schemas.microsoft.com/office/drawing/2014/main" val="1214503231"/>
                  </a:ext>
                </a:extLst>
              </a:tr>
              <a:tr h="677567">
                <a:tc>
                  <a:txBody>
                    <a:bodyPr/>
                    <a:lstStyle/>
                    <a:p>
                      <a:r>
                        <a:rPr lang="en-US" sz="3000"/>
                        <a:t>Farm → Crop</a:t>
                      </a:r>
                    </a:p>
                  </a:txBody>
                  <a:tcPr marL="153992" marR="153992" marT="76996" marB="76996" anchor="ctr">
                    <a:lnL>
                      <a:noFill/>
                    </a:lnL>
                    <a:lnR>
                      <a:noFill/>
                    </a:lnR>
                    <a:lnT>
                      <a:noFill/>
                    </a:lnT>
                    <a:lnB>
                      <a:noFill/>
                    </a:lnB>
                    <a:noFill/>
                  </a:tcPr>
                </a:tc>
                <a:tc>
                  <a:txBody>
                    <a:bodyPr/>
                    <a:lstStyle/>
                    <a:p>
                      <a:r>
                        <a:rPr lang="en-US" sz="3000"/>
                        <a:t>One-to-Many</a:t>
                      </a:r>
                    </a:p>
                  </a:txBody>
                  <a:tcPr marL="153992" marR="153992" marT="76996" marB="76996" anchor="ctr">
                    <a:lnL>
                      <a:noFill/>
                    </a:lnL>
                    <a:lnR>
                      <a:noFill/>
                    </a:lnR>
                    <a:lnT>
                      <a:noFill/>
                    </a:lnT>
                    <a:lnB>
                      <a:noFill/>
                    </a:lnB>
                    <a:noFill/>
                  </a:tcPr>
                </a:tc>
                <a:extLst>
                  <a:ext uri="{0D108BD9-81ED-4DB2-BD59-A6C34878D82A}">
                    <a16:rowId xmlns:a16="http://schemas.microsoft.com/office/drawing/2014/main" val="1631756837"/>
                  </a:ext>
                </a:extLst>
              </a:tr>
              <a:tr h="677567">
                <a:tc>
                  <a:txBody>
                    <a:bodyPr/>
                    <a:lstStyle/>
                    <a:p>
                      <a:r>
                        <a:rPr lang="en-US" sz="3000"/>
                        <a:t>Farm → Resource</a:t>
                      </a:r>
                    </a:p>
                  </a:txBody>
                  <a:tcPr marL="153992" marR="153992" marT="76996" marB="76996" anchor="ctr">
                    <a:lnL>
                      <a:noFill/>
                    </a:lnL>
                    <a:lnR>
                      <a:noFill/>
                    </a:lnR>
                    <a:lnT>
                      <a:noFill/>
                    </a:lnT>
                    <a:lnB>
                      <a:noFill/>
                    </a:lnB>
                    <a:noFill/>
                  </a:tcPr>
                </a:tc>
                <a:tc>
                  <a:txBody>
                    <a:bodyPr/>
                    <a:lstStyle/>
                    <a:p>
                      <a:r>
                        <a:rPr lang="en-US" sz="3000"/>
                        <a:t>Many-to-Many</a:t>
                      </a:r>
                    </a:p>
                  </a:txBody>
                  <a:tcPr marL="153992" marR="153992" marT="76996" marB="76996" anchor="ctr">
                    <a:lnL>
                      <a:noFill/>
                    </a:lnL>
                    <a:lnR>
                      <a:noFill/>
                    </a:lnR>
                    <a:lnT>
                      <a:noFill/>
                    </a:lnT>
                    <a:lnB>
                      <a:noFill/>
                    </a:lnB>
                    <a:noFill/>
                  </a:tcPr>
                </a:tc>
                <a:extLst>
                  <a:ext uri="{0D108BD9-81ED-4DB2-BD59-A6C34878D82A}">
                    <a16:rowId xmlns:a16="http://schemas.microsoft.com/office/drawing/2014/main" val="3057977269"/>
                  </a:ext>
                </a:extLst>
              </a:tr>
              <a:tr h="677567">
                <a:tc>
                  <a:txBody>
                    <a:bodyPr/>
                    <a:lstStyle/>
                    <a:p>
                      <a:r>
                        <a:rPr lang="en-US" sz="3000"/>
                        <a:t>Farm → IoTDevice</a:t>
                      </a:r>
                    </a:p>
                  </a:txBody>
                  <a:tcPr marL="153992" marR="153992" marT="76996" marB="76996" anchor="ctr">
                    <a:lnL>
                      <a:noFill/>
                    </a:lnL>
                    <a:lnR>
                      <a:noFill/>
                    </a:lnR>
                    <a:lnT>
                      <a:noFill/>
                    </a:lnT>
                    <a:lnB>
                      <a:noFill/>
                    </a:lnB>
                    <a:noFill/>
                  </a:tcPr>
                </a:tc>
                <a:tc>
                  <a:txBody>
                    <a:bodyPr/>
                    <a:lstStyle/>
                    <a:p>
                      <a:r>
                        <a:rPr lang="en-US" sz="3000"/>
                        <a:t>One-to-Many</a:t>
                      </a:r>
                    </a:p>
                  </a:txBody>
                  <a:tcPr marL="153992" marR="153992" marT="76996" marB="76996" anchor="ctr">
                    <a:lnL>
                      <a:noFill/>
                    </a:lnL>
                    <a:lnR>
                      <a:noFill/>
                    </a:lnR>
                    <a:lnT>
                      <a:noFill/>
                    </a:lnT>
                    <a:lnB>
                      <a:noFill/>
                    </a:lnB>
                    <a:noFill/>
                  </a:tcPr>
                </a:tc>
                <a:extLst>
                  <a:ext uri="{0D108BD9-81ED-4DB2-BD59-A6C34878D82A}">
                    <a16:rowId xmlns:a16="http://schemas.microsoft.com/office/drawing/2014/main" val="2517503451"/>
                  </a:ext>
                </a:extLst>
              </a:tr>
              <a:tr h="677567">
                <a:tc>
                  <a:txBody>
                    <a:bodyPr/>
                    <a:lstStyle/>
                    <a:p>
                      <a:r>
                        <a:rPr lang="en-US" sz="3000"/>
                        <a:t>Farm → WeatherStation</a:t>
                      </a:r>
                    </a:p>
                  </a:txBody>
                  <a:tcPr marL="153992" marR="153992" marT="76996" marB="76996" anchor="ctr">
                    <a:lnL>
                      <a:noFill/>
                    </a:lnL>
                    <a:lnR>
                      <a:noFill/>
                    </a:lnR>
                    <a:lnT>
                      <a:noFill/>
                    </a:lnT>
                    <a:lnB>
                      <a:noFill/>
                    </a:lnB>
                    <a:noFill/>
                  </a:tcPr>
                </a:tc>
                <a:tc>
                  <a:txBody>
                    <a:bodyPr/>
                    <a:lstStyle/>
                    <a:p>
                      <a:r>
                        <a:rPr lang="en-US" sz="3000"/>
                        <a:t>One-to-One</a:t>
                      </a:r>
                    </a:p>
                  </a:txBody>
                  <a:tcPr marL="153992" marR="153992" marT="76996" marB="76996" anchor="ctr">
                    <a:lnL>
                      <a:noFill/>
                    </a:lnL>
                    <a:lnR>
                      <a:noFill/>
                    </a:lnR>
                    <a:lnT>
                      <a:noFill/>
                    </a:lnT>
                    <a:lnB>
                      <a:noFill/>
                    </a:lnB>
                    <a:noFill/>
                  </a:tcPr>
                </a:tc>
                <a:extLst>
                  <a:ext uri="{0D108BD9-81ED-4DB2-BD59-A6C34878D82A}">
                    <a16:rowId xmlns:a16="http://schemas.microsoft.com/office/drawing/2014/main" val="4234351636"/>
                  </a:ext>
                </a:extLst>
              </a:tr>
              <a:tr h="677567">
                <a:tc>
                  <a:txBody>
                    <a:bodyPr/>
                    <a:lstStyle/>
                    <a:p>
                      <a:r>
                        <a:rPr lang="en-US" sz="3000"/>
                        <a:t>IoTDevice → DataCollection</a:t>
                      </a:r>
                    </a:p>
                  </a:txBody>
                  <a:tcPr marL="153992" marR="153992" marT="76996" marB="76996" anchor="ctr">
                    <a:lnL>
                      <a:noFill/>
                    </a:lnL>
                    <a:lnR>
                      <a:noFill/>
                    </a:lnR>
                    <a:lnT>
                      <a:noFill/>
                    </a:lnT>
                    <a:lnB>
                      <a:noFill/>
                    </a:lnB>
                    <a:noFill/>
                  </a:tcPr>
                </a:tc>
                <a:tc>
                  <a:txBody>
                    <a:bodyPr/>
                    <a:lstStyle/>
                    <a:p>
                      <a:r>
                        <a:rPr lang="en-US" sz="3000"/>
                        <a:t>One-to-Many</a:t>
                      </a:r>
                    </a:p>
                  </a:txBody>
                  <a:tcPr marL="153992" marR="153992" marT="76996" marB="76996" anchor="ctr">
                    <a:lnL>
                      <a:noFill/>
                    </a:lnL>
                    <a:lnR>
                      <a:noFill/>
                    </a:lnR>
                    <a:lnT>
                      <a:noFill/>
                    </a:lnT>
                    <a:lnB>
                      <a:noFill/>
                    </a:lnB>
                    <a:noFill/>
                  </a:tcPr>
                </a:tc>
                <a:extLst>
                  <a:ext uri="{0D108BD9-81ED-4DB2-BD59-A6C34878D82A}">
                    <a16:rowId xmlns:a16="http://schemas.microsoft.com/office/drawing/2014/main" val="3359723481"/>
                  </a:ext>
                </a:extLst>
              </a:tr>
              <a:tr h="677567">
                <a:tc>
                  <a:txBody>
                    <a:bodyPr/>
                    <a:lstStyle/>
                    <a:p>
                      <a:r>
                        <a:rPr lang="en-US" sz="3000"/>
                        <a:t>WeatherForecast → AIEngine</a:t>
                      </a:r>
                    </a:p>
                  </a:txBody>
                  <a:tcPr marL="153992" marR="153992" marT="76996" marB="76996" anchor="ctr">
                    <a:lnL>
                      <a:noFill/>
                    </a:lnL>
                    <a:lnR>
                      <a:noFill/>
                    </a:lnR>
                    <a:lnT>
                      <a:noFill/>
                    </a:lnT>
                    <a:lnB>
                      <a:noFill/>
                    </a:lnB>
                    <a:noFill/>
                  </a:tcPr>
                </a:tc>
                <a:tc>
                  <a:txBody>
                    <a:bodyPr/>
                    <a:lstStyle/>
                    <a:p>
                      <a:r>
                        <a:rPr lang="en-US" sz="3000"/>
                        <a:t>Many-to-One</a:t>
                      </a:r>
                    </a:p>
                  </a:txBody>
                  <a:tcPr marL="153992" marR="153992" marT="76996" marB="76996" anchor="ctr">
                    <a:lnL>
                      <a:noFill/>
                    </a:lnL>
                    <a:lnR>
                      <a:noFill/>
                    </a:lnR>
                    <a:lnT>
                      <a:noFill/>
                    </a:lnT>
                    <a:lnB>
                      <a:noFill/>
                    </a:lnB>
                    <a:noFill/>
                  </a:tcPr>
                </a:tc>
                <a:extLst>
                  <a:ext uri="{0D108BD9-81ED-4DB2-BD59-A6C34878D82A}">
                    <a16:rowId xmlns:a16="http://schemas.microsoft.com/office/drawing/2014/main" val="4065464421"/>
                  </a:ext>
                </a:extLst>
              </a:tr>
              <a:tr h="677567">
                <a:tc>
                  <a:txBody>
                    <a:bodyPr/>
                    <a:lstStyle/>
                    <a:p>
                      <a:r>
                        <a:rPr lang="en-US" sz="3000"/>
                        <a:t>AIEngine → Recommendation</a:t>
                      </a:r>
                    </a:p>
                  </a:txBody>
                  <a:tcPr marL="153992" marR="153992" marT="76996" marB="76996" anchor="ctr">
                    <a:lnL>
                      <a:noFill/>
                    </a:lnL>
                    <a:lnR>
                      <a:noFill/>
                    </a:lnR>
                    <a:lnT>
                      <a:noFill/>
                    </a:lnT>
                    <a:lnB>
                      <a:noFill/>
                    </a:lnB>
                    <a:noFill/>
                  </a:tcPr>
                </a:tc>
                <a:tc>
                  <a:txBody>
                    <a:bodyPr/>
                    <a:lstStyle/>
                    <a:p>
                      <a:r>
                        <a:rPr lang="en-US" sz="3000"/>
                        <a:t>One-to-Many</a:t>
                      </a:r>
                    </a:p>
                  </a:txBody>
                  <a:tcPr marL="153992" marR="153992" marT="76996" marB="76996" anchor="ctr">
                    <a:lnL>
                      <a:noFill/>
                    </a:lnL>
                    <a:lnR>
                      <a:noFill/>
                    </a:lnR>
                    <a:lnT>
                      <a:noFill/>
                    </a:lnT>
                    <a:lnB>
                      <a:noFill/>
                    </a:lnB>
                    <a:noFill/>
                  </a:tcPr>
                </a:tc>
                <a:extLst>
                  <a:ext uri="{0D108BD9-81ED-4DB2-BD59-A6C34878D82A}">
                    <a16:rowId xmlns:a16="http://schemas.microsoft.com/office/drawing/2014/main" val="1545555027"/>
                  </a:ext>
                </a:extLst>
              </a:tr>
              <a:tr h="677567">
                <a:tc>
                  <a:txBody>
                    <a:bodyPr/>
                    <a:lstStyle/>
                    <a:p>
                      <a:r>
                        <a:rPr lang="en-US" sz="3000"/>
                        <a:t>AIEngine → Alert</a:t>
                      </a:r>
                    </a:p>
                  </a:txBody>
                  <a:tcPr marL="153992" marR="153992" marT="76996" marB="76996" anchor="ctr">
                    <a:lnL>
                      <a:noFill/>
                    </a:lnL>
                    <a:lnR>
                      <a:noFill/>
                    </a:lnR>
                    <a:lnT>
                      <a:noFill/>
                    </a:lnT>
                    <a:lnB>
                      <a:noFill/>
                    </a:lnB>
                    <a:noFill/>
                  </a:tcPr>
                </a:tc>
                <a:tc>
                  <a:txBody>
                    <a:bodyPr/>
                    <a:lstStyle/>
                    <a:p>
                      <a:r>
                        <a:rPr lang="en-US" sz="3000"/>
                        <a:t>One-to-Many</a:t>
                      </a:r>
                    </a:p>
                  </a:txBody>
                  <a:tcPr marL="153992" marR="153992" marT="76996" marB="76996" anchor="ctr">
                    <a:lnL>
                      <a:noFill/>
                    </a:lnL>
                    <a:lnR>
                      <a:noFill/>
                    </a:lnR>
                    <a:lnT>
                      <a:noFill/>
                    </a:lnT>
                    <a:lnB>
                      <a:noFill/>
                    </a:lnB>
                    <a:noFill/>
                  </a:tcPr>
                </a:tc>
                <a:extLst>
                  <a:ext uri="{0D108BD9-81ED-4DB2-BD59-A6C34878D82A}">
                    <a16:rowId xmlns:a16="http://schemas.microsoft.com/office/drawing/2014/main" val="1968483961"/>
                  </a:ext>
                </a:extLst>
              </a:tr>
              <a:tr h="677567">
                <a:tc>
                  <a:txBody>
                    <a:bodyPr/>
                    <a:lstStyle/>
                    <a:p>
                      <a:r>
                        <a:rPr lang="en-US" sz="3000"/>
                        <a:t>PestDetection → IoTDevice</a:t>
                      </a:r>
                    </a:p>
                  </a:txBody>
                  <a:tcPr marL="153992" marR="153992" marT="76996" marB="76996" anchor="ctr">
                    <a:lnL>
                      <a:noFill/>
                    </a:lnL>
                    <a:lnR>
                      <a:noFill/>
                    </a:lnR>
                    <a:lnT>
                      <a:noFill/>
                    </a:lnT>
                    <a:lnB>
                      <a:noFill/>
                    </a:lnB>
                    <a:noFill/>
                  </a:tcPr>
                </a:tc>
                <a:tc>
                  <a:txBody>
                    <a:bodyPr/>
                    <a:lstStyle/>
                    <a:p>
                      <a:r>
                        <a:rPr lang="en-US" sz="3000"/>
                        <a:t>Many-to-Many</a:t>
                      </a:r>
                    </a:p>
                  </a:txBody>
                  <a:tcPr marL="153992" marR="153992" marT="76996" marB="76996" anchor="ctr">
                    <a:lnL>
                      <a:noFill/>
                    </a:lnL>
                    <a:lnR>
                      <a:noFill/>
                    </a:lnR>
                    <a:lnT>
                      <a:noFill/>
                    </a:lnT>
                    <a:lnB>
                      <a:noFill/>
                    </a:lnB>
                    <a:noFill/>
                  </a:tcPr>
                </a:tc>
                <a:extLst>
                  <a:ext uri="{0D108BD9-81ED-4DB2-BD59-A6C34878D82A}">
                    <a16:rowId xmlns:a16="http://schemas.microsoft.com/office/drawing/2014/main" val="350767561"/>
                  </a:ext>
                </a:extLst>
              </a:tr>
            </a:tbl>
          </a:graphicData>
        </a:graphic>
      </p:graphicFrame>
    </p:spTree>
    <p:extLst>
      <p:ext uri="{BB962C8B-B14F-4D97-AF65-F5344CB8AC3E}">
        <p14:creationId xmlns:p14="http://schemas.microsoft.com/office/powerpoint/2010/main" val="2508529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6DE5C8-8E91-A196-3D3A-08AFDAF3FCF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5B10E62-8B74-127B-B3B5-2ADE878B3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87540A-A57D-C055-E54A-2A35C9A42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Freeform: Shape 18">
            <a:extLst>
              <a:ext uri="{FF2B5EF4-FFF2-40B4-BE49-F238E27FC236}">
                <a16:creationId xmlns:a16="http://schemas.microsoft.com/office/drawing/2014/main" id="{A2EEAC9D-598A-38E1-35C3-8F36EFF02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294458B-B8E7-FD8B-E4D3-29D574787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22" name="Freeform: Shape 21">
              <a:extLst>
                <a:ext uri="{FF2B5EF4-FFF2-40B4-BE49-F238E27FC236}">
                  <a16:creationId xmlns:a16="http://schemas.microsoft.com/office/drawing/2014/main" id="{6AE8C5C7-6644-DBB4-7A6A-42228CD01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0320864B-798A-3F6D-9B28-5959E3C4B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DD156283-E4DD-371D-1371-F30CFB9AF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A02B2F2-C981-DD08-455F-078AC5EF8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217081A4-8E23-68E6-0492-0D03CF7FCA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81B24967-9E04-5429-3A62-548CABC49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F3CEE465-4A25-B09B-A798-0490C0AA5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203726B-7AEE-2B9E-8AE3-82B68394D2D8}"/>
              </a:ext>
            </a:extLst>
          </p:cNvPr>
          <p:cNvSpPr>
            <a:spLocks noGrp="1"/>
          </p:cNvSpPr>
          <p:nvPr>
            <p:ph type="title"/>
          </p:nvPr>
        </p:nvSpPr>
        <p:spPr>
          <a:xfrm>
            <a:off x="5254096" y="2313603"/>
            <a:ext cx="8080904" cy="3581877"/>
          </a:xfrm>
        </p:spPr>
        <p:txBody>
          <a:bodyPr vert="horz" lIns="91440" tIns="45720" rIns="91440" bIns="45720" rtlCol="0" anchor="b">
            <a:normAutofit/>
          </a:bodyPr>
          <a:lstStyle/>
          <a:p>
            <a:pPr>
              <a:lnSpc>
                <a:spcPct val="90000"/>
              </a:lnSpc>
            </a:pPr>
            <a:r>
              <a:rPr lang="en-US" sz="7800" dirty="0">
                <a:solidFill>
                  <a:schemeClr val="tx2"/>
                </a:solidFill>
              </a:rPr>
              <a:t>Sequence diagrams</a:t>
            </a:r>
            <a:endParaRPr lang="en-US" sz="7800" kern="1200" dirty="0">
              <a:solidFill>
                <a:schemeClr val="tx2"/>
              </a:solidFill>
              <a:latin typeface="+mj-lt"/>
              <a:ea typeface="+mj-ea"/>
              <a:cs typeface="+mj-cs"/>
            </a:endParaRPr>
          </a:p>
        </p:txBody>
      </p:sp>
      <p:grpSp>
        <p:nvGrpSpPr>
          <p:cNvPr id="30" name="Group 29">
            <a:extLst>
              <a:ext uri="{FF2B5EF4-FFF2-40B4-BE49-F238E27FC236}">
                <a16:creationId xmlns:a16="http://schemas.microsoft.com/office/drawing/2014/main" id="{7BD85447-8294-60F0-DA7B-9B609E9AE6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31" name="Freeform: Shape 30">
              <a:extLst>
                <a:ext uri="{FF2B5EF4-FFF2-40B4-BE49-F238E27FC236}">
                  <a16:creationId xmlns:a16="http://schemas.microsoft.com/office/drawing/2014/main" id="{54F37FCC-2052-1B77-75D1-D4DA6DA93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EDE9B50-BC75-6DDB-604B-9004CE427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BE6E5B5-4FD6-1A66-8861-41BF61B36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E40A6BC4-E479-3EE2-2925-25797A013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08D3277A-F358-524E-24E8-41E961CE62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37" name="Freeform: Shape 36">
              <a:extLst>
                <a:ext uri="{FF2B5EF4-FFF2-40B4-BE49-F238E27FC236}">
                  <a16:creationId xmlns:a16="http://schemas.microsoft.com/office/drawing/2014/main" id="{A319718E-1371-71DF-B177-F7FFF6B42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69A0674-D3AA-5C6C-3675-D8E317D4C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535BB46-6573-1E75-EFA3-25829E10A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3D01F58C-5505-14CE-020A-B442596CF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9644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rogram&#10;&#10;Description automatically generated with medium confidence">
            <a:extLst>
              <a:ext uri="{FF2B5EF4-FFF2-40B4-BE49-F238E27FC236}">
                <a16:creationId xmlns:a16="http://schemas.microsoft.com/office/drawing/2014/main" id="{08520960-7511-45DD-FAD0-5486572A9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952500"/>
            <a:ext cx="15621000" cy="8458200"/>
          </a:xfrm>
          <a:prstGeom prst="rect">
            <a:avLst/>
          </a:prstGeom>
        </p:spPr>
      </p:pic>
    </p:spTree>
    <p:extLst>
      <p:ext uri="{BB962C8B-B14F-4D97-AF65-F5344CB8AC3E}">
        <p14:creationId xmlns:p14="http://schemas.microsoft.com/office/powerpoint/2010/main" val="1832139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B6E865-9ACC-FFD5-754F-0020C29BCA91}"/>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BEAAA65-21DE-4DD0-3AC8-C6A8C2E3D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3EECAB-2FFA-55C5-D9D7-869AC844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Freeform: Shape 18">
            <a:extLst>
              <a:ext uri="{FF2B5EF4-FFF2-40B4-BE49-F238E27FC236}">
                <a16:creationId xmlns:a16="http://schemas.microsoft.com/office/drawing/2014/main" id="{4A06615D-9381-ACB7-4B3E-EBA7E17BB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26124F03-A3F8-553B-7AF7-8097E5080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22" name="Freeform: Shape 21">
              <a:extLst>
                <a:ext uri="{FF2B5EF4-FFF2-40B4-BE49-F238E27FC236}">
                  <a16:creationId xmlns:a16="http://schemas.microsoft.com/office/drawing/2014/main" id="{4AA050CA-7DE2-3AAA-9D88-B085F5414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CBB27C74-4F9D-DAFF-A509-B074A535D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A85D209D-A97C-0ED2-D406-D79E67B7C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C6A396C-9505-A84F-EA9F-86AA12EB3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DFEFEAA9-7AC8-FAAD-EA1F-D5FA7089C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C1940BB9-119A-C766-0D7F-480920D60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0741EA32-447D-F1AA-5973-024189D96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D50219C-B901-DBE8-2D58-FD9251F785E7}"/>
              </a:ext>
            </a:extLst>
          </p:cNvPr>
          <p:cNvSpPr>
            <a:spLocks noGrp="1"/>
          </p:cNvSpPr>
          <p:nvPr>
            <p:ph type="title"/>
          </p:nvPr>
        </p:nvSpPr>
        <p:spPr>
          <a:xfrm>
            <a:off x="5254096" y="2313603"/>
            <a:ext cx="7780263" cy="3581877"/>
          </a:xfrm>
        </p:spPr>
        <p:txBody>
          <a:bodyPr vert="horz" lIns="91440" tIns="45720" rIns="91440" bIns="45720" rtlCol="0" anchor="b">
            <a:normAutofit/>
          </a:bodyPr>
          <a:lstStyle/>
          <a:p>
            <a:pPr>
              <a:lnSpc>
                <a:spcPct val="90000"/>
              </a:lnSpc>
            </a:pPr>
            <a:r>
              <a:rPr lang="en-US" sz="7800" dirty="0">
                <a:solidFill>
                  <a:schemeClr val="tx2"/>
                </a:solidFill>
              </a:rPr>
              <a:t>State diagrams</a:t>
            </a:r>
            <a:endParaRPr lang="en-US" sz="7800" kern="1200" dirty="0">
              <a:solidFill>
                <a:schemeClr val="tx2"/>
              </a:solidFill>
              <a:latin typeface="+mj-lt"/>
              <a:ea typeface="+mj-ea"/>
              <a:cs typeface="+mj-cs"/>
            </a:endParaRPr>
          </a:p>
        </p:txBody>
      </p:sp>
      <p:grpSp>
        <p:nvGrpSpPr>
          <p:cNvPr id="30" name="Group 29">
            <a:extLst>
              <a:ext uri="{FF2B5EF4-FFF2-40B4-BE49-F238E27FC236}">
                <a16:creationId xmlns:a16="http://schemas.microsoft.com/office/drawing/2014/main" id="{32B0B2B5-F14D-8A74-60DB-52160F9C0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31" name="Freeform: Shape 30">
              <a:extLst>
                <a:ext uri="{FF2B5EF4-FFF2-40B4-BE49-F238E27FC236}">
                  <a16:creationId xmlns:a16="http://schemas.microsoft.com/office/drawing/2014/main" id="{C067B491-2EBB-73F3-81D6-72C8B61FB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D4A3325-5014-0382-BF0A-3998A828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5D19B46-0544-FBCF-C20A-55676F6F5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342D6E22-B4BD-9A6A-C68B-16EB1951C7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8D06842C-A347-5022-1F24-9E2684F1D3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37" name="Freeform: Shape 36">
              <a:extLst>
                <a:ext uri="{FF2B5EF4-FFF2-40B4-BE49-F238E27FC236}">
                  <a16:creationId xmlns:a16="http://schemas.microsoft.com/office/drawing/2014/main" id="{89C6155F-E276-10D5-E9FE-896407F0A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B2E37AB-97A3-4027-5DA8-DA90312B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58E46F7-B48E-FBD8-240D-D2A0D52A0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F7A6CE88-7750-89AF-986A-B4E47A40A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0470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445E85-ED17-7DB1-BEE1-191F286CD4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4400" y="800100"/>
            <a:ext cx="16535400" cy="8534399"/>
          </a:xfrm>
          <a:prstGeom prst="rect">
            <a:avLst/>
          </a:prstGeom>
        </p:spPr>
      </p:pic>
    </p:spTree>
    <p:extLst>
      <p:ext uri="{BB962C8B-B14F-4D97-AF65-F5344CB8AC3E}">
        <p14:creationId xmlns:p14="http://schemas.microsoft.com/office/powerpoint/2010/main" val="3883037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79E44C-F474-3450-3B0F-D31716AF610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6C0596D-47DA-D7B1-E062-71079FE30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B73F33-FBA6-A800-F53E-E1E8B5A0B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Freeform: Shape 18">
            <a:extLst>
              <a:ext uri="{FF2B5EF4-FFF2-40B4-BE49-F238E27FC236}">
                <a16:creationId xmlns:a16="http://schemas.microsoft.com/office/drawing/2014/main" id="{F9AC177E-FE1F-0F63-EDF6-5163E6C3E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A298B63-A2A1-E2B6-846C-528C7D2AAF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22" name="Freeform: Shape 21">
              <a:extLst>
                <a:ext uri="{FF2B5EF4-FFF2-40B4-BE49-F238E27FC236}">
                  <a16:creationId xmlns:a16="http://schemas.microsoft.com/office/drawing/2014/main" id="{83647F74-6904-4691-F921-347D54320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AD987893-22F9-A0A6-A9DC-38BF8A35B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9C2B07C6-272F-3CF9-FB99-EA9122606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5ACA51C3-28A1-F851-3890-BDC106862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B8F56D2-22D2-7CA9-2BC3-ABAC47094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9A6833F4-D22A-B5F2-706B-985953B06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B0B9846-79E1-2330-9D7E-9406626AB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C49F5372-85A2-B1B0-946E-14961A5B5BC6}"/>
              </a:ext>
            </a:extLst>
          </p:cNvPr>
          <p:cNvSpPr>
            <a:spLocks noGrp="1"/>
          </p:cNvSpPr>
          <p:nvPr>
            <p:ph type="title"/>
          </p:nvPr>
        </p:nvSpPr>
        <p:spPr>
          <a:xfrm>
            <a:off x="5254096" y="2313603"/>
            <a:ext cx="7780263" cy="3581877"/>
          </a:xfrm>
        </p:spPr>
        <p:txBody>
          <a:bodyPr vert="horz" lIns="91440" tIns="45720" rIns="91440" bIns="45720" rtlCol="0" anchor="b">
            <a:normAutofit/>
          </a:bodyPr>
          <a:lstStyle/>
          <a:p>
            <a:pPr>
              <a:lnSpc>
                <a:spcPct val="90000"/>
              </a:lnSpc>
            </a:pPr>
            <a:r>
              <a:rPr lang="en-US" sz="7800" dirty="0">
                <a:solidFill>
                  <a:schemeClr val="tx2"/>
                </a:solidFill>
              </a:rPr>
              <a:t>Use Case diagrams</a:t>
            </a:r>
            <a:endParaRPr lang="en-US" sz="7800" kern="1200" dirty="0">
              <a:solidFill>
                <a:schemeClr val="tx2"/>
              </a:solidFill>
              <a:latin typeface="+mj-lt"/>
              <a:ea typeface="+mj-ea"/>
              <a:cs typeface="+mj-cs"/>
            </a:endParaRPr>
          </a:p>
        </p:txBody>
      </p:sp>
      <p:grpSp>
        <p:nvGrpSpPr>
          <p:cNvPr id="30" name="Group 29">
            <a:extLst>
              <a:ext uri="{FF2B5EF4-FFF2-40B4-BE49-F238E27FC236}">
                <a16:creationId xmlns:a16="http://schemas.microsoft.com/office/drawing/2014/main" id="{175FBDE7-A727-60A2-6F02-434934F8D3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31" name="Freeform: Shape 30">
              <a:extLst>
                <a:ext uri="{FF2B5EF4-FFF2-40B4-BE49-F238E27FC236}">
                  <a16:creationId xmlns:a16="http://schemas.microsoft.com/office/drawing/2014/main" id="{B135B6B8-8554-6DA4-B042-1A7FEDA1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B731326-6635-889E-0AD2-BB6C9F383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2D42175-CB50-7C19-A86E-1B4F5ACD97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9FFE9525-1DDA-6E50-9D03-8B91330CD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CBCFFB66-3225-85CF-8A7C-C65ADBE2DD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37" name="Freeform: Shape 36">
              <a:extLst>
                <a:ext uri="{FF2B5EF4-FFF2-40B4-BE49-F238E27FC236}">
                  <a16:creationId xmlns:a16="http://schemas.microsoft.com/office/drawing/2014/main" id="{E58B88F2-CEC3-39D0-1A42-C40735B57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E4D9DF85-A768-92D6-00E8-5217EE403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10C8F44-9371-F4D8-8AE3-900CE710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7FF3BEDB-9B82-5F95-B3D7-7954B76EB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417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mart agricultural management system&#10;&#10;Description automatically generated">
            <a:extLst>
              <a:ext uri="{FF2B5EF4-FFF2-40B4-BE49-F238E27FC236}">
                <a16:creationId xmlns:a16="http://schemas.microsoft.com/office/drawing/2014/main" id="{E94EA33B-B2E8-AEF8-C5DA-461F5DC60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52500"/>
            <a:ext cx="16383000" cy="8305800"/>
          </a:xfrm>
          <a:prstGeom prst="rect">
            <a:avLst/>
          </a:prstGeom>
        </p:spPr>
      </p:pic>
    </p:spTree>
    <p:extLst>
      <p:ext uri="{BB962C8B-B14F-4D97-AF65-F5344CB8AC3E}">
        <p14:creationId xmlns:p14="http://schemas.microsoft.com/office/powerpoint/2010/main" val="2185096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616600-C7A8-90CA-A0EB-539F032A75A5}"/>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DBAD9A1-DD06-86B7-DA56-0F63E3A8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F3D40E-9590-CA60-032D-803F06F548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Freeform: Shape 18">
            <a:extLst>
              <a:ext uri="{FF2B5EF4-FFF2-40B4-BE49-F238E27FC236}">
                <a16:creationId xmlns:a16="http://schemas.microsoft.com/office/drawing/2014/main" id="{38B3ACC2-3AB3-E027-CAC6-02A03DC9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A4C75B-103D-6CA1-C95C-C8E9449253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22" name="Freeform: Shape 21">
              <a:extLst>
                <a:ext uri="{FF2B5EF4-FFF2-40B4-BE49-F238E27FC236}">
                  <a16:creationId xmlns:a16="http://schemas.microsoft.com/office/drawing/2014/main" id="{2744756D-F4B5-27E4-A444-A8A230567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6F1E4047-2FA5-A5D0-0304-14236840F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22F62015-3179-C15C-0418-B2BB5F83E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1AD28C94-014C-8165-6B5E-D4CB8BFC1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7722F790-3225-CE2A-A198-8EB1C9750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AAA0CB6F-9E26-BA68-A102-F2310585F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07695474-D142-5FCA-4A8A-62C1166AB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C3751343-DE33-FCD8-2F36-6E8F316D9A64}"/>
              </a:ext>
            </a:extLst>
          </p:cNvPr>
          <p:cNvSpPr>
            <a:spLocks noGrp="1"/>
          </p:cNvSpPr>
          <p:nvPr>
            <p:ph type="title"/>
          </p:nvPr>
        </p:nvSpPr>
        <p:spPr>
          <a:xfrm>
            <a:off x="5254096" y="2313603"/>
            <a:ext cx="7780263" cy="3581877"/>
          </a:xfrm>
        </p:spPr>
        <p:txBody>
          <a:bodyPr vert="horz" lIns="91440" tIns="45720" rIns="91440" bIns="45720" rtlCol="0" anchor="b">
            <a:normAutofit/>
          </a:bodyPr>
          <a:lstStyle/>
          <a:p>
            <a:pPr>
              <a:lnSpc>
                <a:spcPct val="90000"/>
              </a:lnSpc>
            </a:pPr>
            <a:r>
              <a:rPr lang="en-US" sz="7800" dirty="0">
                <a:solidFill>
                  <a:schemeClr val="tx2"/>
                </a:solidFill>
              </a:rPr>
              <a:t>Activity diagrams</a:t>
            </a:r>
            <a:endParaRPr lang="en-US" sz="7800" kern="1200" dirty="0">
              <a:solidFill>
                <a:schemeClr val="tx2"/>
              </a:solidFill>
              <a:latin typeface="+mj-lt"/>
              <a:ea typeface="+mj-ea"/>
              <a:cs typeface="+mj-cs"/>
            </a:endParaRPr>
          </a:p>
        </p:txBody>
      </p:sp>
      <p:grpSp>
        <p:nvGrpSpPr>
          <p:cNvPr id="30" name="Group 29">
            <a:extLst>
              <a:ext uri="{FF2B5EF4-FFF2-40B4-BE49-F238E27FC236}">
                <a16:creationId xmlns:a16="http://schemas.microsoft.com/office/drawing/2014/main" id="{136C2B75-A9B0-F9B8-65B3-71328B9125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31" name="Freeform: Shape 30">
              <a:extLst>
                <a:ext uri="{FF2B5EF4-FFF2-40B4-BE49-F238E27FC236}">
                  <a16:creationId xmlns:a16="http://schemas.microsoft.com/office/drawing/2014/main" id="{8EAABB36-9F23-3142-2755-5FC491D63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4D8FDAC-3B8A-DEFC-140D-3E2FBEA70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A1ECDDD-146A-C0BE-300B-EA0983B52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C5021902-CADD-3917-16B4-023A20C3A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C18884EA-AD06-00E9-96F5-4C315926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37" name="Freeform: Shape 36">
              <a:extLst>
                <a:ext uri="{FF2B5EF4-FFF2-40B4-BE49-F238E27FC236}">
                  <a16:creationId xmlns:a16="http://schemas.microsoft.com/office/drawing/2014/main" id="{4F101FFC-487E-3E09-0EFD-43F2ED602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CDE27C1F-57EC-6601-C48D-EC5BBACA4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1018BDF6-4E76-44AE-5A0D-BB59F41E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47C7C07F-3F65-8DB5-B6A0-1AC3669CA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399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flowchart&#10;&#10;Description automatically generated">
            <a:extLst>
              <a:ext uri="{FF2B5EF4-FFF2-40B4-BE49-F238E27FC236}">
                <a16:creationId xmlns:a16="http://schemas.microsoft.com/office/drawing/2014/main" id="{849A86BA-3B20-9B0D-F889-90F74DFCC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0"/>
            <a:ext cx="10896600" cy="10287000"/>
          </a:xfrm>
          <a:prstGeom prst="rect">
            <a:avLst/>
          </a:prstGeom>
        </p:spPr>
      </p:pic>
    </p:spTree>
    <p:extLst>
      <p:ext uri="{BB962C8B-B14F-4D97-AF65-F5344CB8AC3E}">
        <p14:creationId xmlns:p14="http://schemas.microsoft.com/office/powerpoint/2010/main" val="645281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descr="Aerial view of the green fields">
            <a:extLst>
              <a:ext uri="{FF2B5EF4-FFF2-40B4-BE49-F238E27FC236}">
                <a16:creationId xmlns:a16="http://schemas.microsoft.com/office/drawing/2014/main" id="{6C454172-B22B-AE03-9266-B340CC313366}"/>
              </a:ext>
            </a:extLst>
          </p:cNvPr>
          <p:cNvPicPr>
            <a:picLocks noChangeAspect="1"/>
          </p:cNvPicPr>
          <p:nvPr/>
        </p:nvPicPr>
        <p:blipFill>
          <a:blip r:embed="rId2"/>
          <a:srcRect t="5436"/>
          <a:stretch/>
        </p:blipFill>
        <p:spPr>
          <a:xfrm>
            <a:off x="3783537" y="10"/>
            <a:ext cx="14504463" cy="10286990"/>
          </a:xfrm>
          <a:prstGeom prst="rect">
            <a:avLst/>
          </a:prstGeom>
        </p:spPr>
      </p:pic>
      <p:sp>
        <p:nvSpPr>
          <p:cNvPr id="45" name="Rectangle 4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00467" cy="10287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A85DB-925B-CBEF-0EA8-06F295FB4CFB}"/>
              </a:ext>
            </a:extLst>
          </p:cNvPr>
          <p:cNvSpPr>
            <a:spLocks noGrp="1"/>
          </p:cNvSpPr>
          <p:nvPr>
            <p:ph type="title"/>
          </p:nvPr>
        </p:nvSpPr>
        <p:spPr>
          <a:xfrm>
            <a:off x="1428342" y="1115170"/>
            <a:ext cx="5960077" cy="5538042"/>
          </a:xfrm>
          <a:noFill/>
        </p:spPr>
        <p:txBody>
          <a:bodyPr vert="horz" lIns="91440" tIns="45720" rIns="91440" bIns="45720" rtlCol="0" anchor="b">
            <a:normAutofit/>
          </a:bodyPr>
          <a:lstStyle/>
          <a:p>
            <a:r>
              <a:rPr lang="en-US" sz="7800" dirty="0">
                <a:solidFill>
                  <a:schemeClr val="bg1"/>
                </a:solidFill>
              </a:rPr>
              <a:t>Smart agricultural management platform</a:t>
            </a:r>
          </a:p>
        </p:txBody>
      </p:sp>
    </p:spTree>
    <p:extLst>
      <p:ext uri="{BB962C8B-B14F-4D97-AF65-F5344CB8AC3E}">
        <p14:creationId xmlns:p14="http://schemas.microsoft.com/office/powerpoint/2010/main" val="140921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08FC57-7B1F-AFDD-6B78-B4E906C7494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79534E1-4E7A-55A4-649E-51C83D2F3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4BC59B-571D-F81A-29EF-8FEEBF3B8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Freeform: Shape 18">
            <a:extLst>
              <a:ext uri="{FF2B5EF4-FFF2-40B4-BE49-F238E27FC236}">
                <a16:creationId xmlns:a16="http://schemas.microsoft.com/office/drawing/2014/main" id="{1F7B2260-70B1-D409-AD48-01B6CFB74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0AF62B2-3260-9628-9043-B065C36108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22" name="Freeform: Shape 21">
              <a:extLst>
                <a:ext uri="{FF2B5EF4-FFF2-40B4-BE49-F238E27FC236}">
                  <a16:creationId xmlns:a16="http://schemas.microsoft.com/office/drawing/2014/main" id="{2F017224-9DD0-AA7F-3E14-A6D484B4F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6430C6D-78AF-367C-E55D-050382D31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7EB28259-DB2D-8E1E-6A44-9FB5FDE23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512CF163-66C1-10A9-8C47-51A1ABC38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A3CF319B-93E3-A3A2-05F8-99FD1CFB6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B5B310E7-9195-46D2-7284-B1EDCD8B9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802E4B4-57C3-EDB5-CE89-C628F9C7B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F19AE14-46C3-B8A6-37C3-F97870EE9A95}"/>
              </a:ext>
            </a:extLst>
          </p:cNvPr>
          <p:cNvSpPr>
            <a:spLocks noGrp="1"/>
          </p:cNvSpPr>
          <p:nvPr>
            <p:ph type="title"/>
          </p:nvPr>
        </p:nvSpPr>
        <p:spPr>
          <a:xfrm>
            <a:off x="4800600" y="2313603"/>
            <a:ext cx="8839200" cy="3581877"/>
          </a:xfrm>
        </p:spPr>
        <p:txBody>
          <a:bodyPr vert="horz" lIns="91440" tIns="45720" rIns="91440" bIns="45720" rtlCol="0" anchor="b">
            <a:normAutofit/>
          </a:bodyPr>
          <a:lstStyle/>
          <a:p>
            <a:pPr>
              <a:lnSpc>
                <a:spcPct val="90000"/>
              </a:lnSpc>
            </a:pPr>
            <a:r>
              <a:rPr lang="en-US" sz="7800" dirty="0">
                <a:solidFill>
                  <a:schemeClr val="tx2"/>
                </a:solidFill>
              </a:rPr>
              <a:t>Component diagrams</a:t>
            </a:r>
            <a:endParaRPr lang="en-US" sz="7800" kern="1200" dirty="0">
              <a:solidFill>
                <a:schemeClr val="tx2"/>
              </a:solidFill>
              <a:latin typeface="+mj-lt"/>
              <a:ea typeface="+mj-ea"/>
              <a:cs typeface="+mj-cs"/>
            </a:endParaRPr>
          </a:p>
        </p:txBody>
      </p:sp>
      <p:grpSp>
        <p:nvGrpSpPr>
          <p:cNvPr id="30" name="Group 29">
            <a:extLst>
              <a:ext uri="{FF2B5EF4-FFF2-40B4-BE49-F238E27FC236}">
                <a16:creationId xmlns:a16="http://schemas.microsoft.com/office/drawing/2014/main" id="{FA971D12-879B-5AAA-B292-40134784A2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31" name="Freeform: Shape 30">
              <a:extLst>
                <a:ext uri="{FF2B5EF4-FFF2-40B4-BE49-F238E27FC236}">
                  <a16:creationId xmlns:a16="http://schemas.microsoft.com/office/drawing/2014/main" id="{B261A948-7AD4-4AD5-C58B-3C99423AD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CD4E3CA-4232-9111-F88E-DA2D2E852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C5AC4B7-5C7F-CA07-7DC6-1CDCFBEF8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A1B3B0D7-6FA1-29A6-8135-7ECB05D85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6B0C0A35-63CC-C25D-2799-1985CEAD8A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37" name="Freeform: Shape 36">
              <a:extLst>
                <a:ext uri="{FF2B5EF4-FFF2-40B4-BE49-F238E27FC236}">
                  <a16:creationId xmlns:a16="http://schemas.microsoft.com/office/drawing/2014/main" id="{74CCE3F6-1336-2471-0287-AC08C3DA5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2A452066-0AA8-9FD9-3338-EBECDF11B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83BFE6C6-0643-0A5E-9230-A8A0E184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1614529D-1FA2-D5D1-CC6E-2B80CAF98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2097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oftware program&#10;&#10;Description automatically generated with medium confidence">
            <a:extLst>
              <a:ext uri="{FF2B5EF4-FFF2-40B4-BE49-F238E27FC236}">
                <a16:creationId xmlns:a16="http://schemas.microsoft.com/office/drawing/2014/main" id="{D95172C8-1CC3-A2A1-1477-13339C7B3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95300"/>
            <a:ext cx="14325600" cy="9220199"/>
          </a:xfrm>
          <a:prstGeom prst="rect">
            <a:avLst/>
          </a:prstGeom>
        </p:spPr>
      </p:pic>
    </p:spTree>
    <p:extLst>
      <p:ext uri="{BB962C8B-B14F-4D97-AF65-F5344CB8AC3E}">
        <p14:creationId xmlns:p14="http://schemas.microsoft.com/office/powerpoint/2010/main" val="533861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3E0AE5-0A55-0B25-0375-A1D543C858B4}"/>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829CCD4-489B-5F61-B005-DDF449A9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DBCC20-ACC4-87AE-E654-1A3F607E5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Freeform: Shape 18">
            <a:extLst>
              <a:ext uri="{FF2B5EF4-FFF2-40B4-BE49-F238E27FC236}">
                <a16:creationId xmlns:a16="http://schemas.microsoft.com/office/drawing/2014/main" id="{4960A89A-E951-9F5D-9080-45258864C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DE7204A-BDE7-AC08-A5FE-75CAD3EAFC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22" name="Freeform: Shape 21">
              <a:extLst>
                <a:ext uri="{FF2B5EF4-FFF2-40B4-BE49-F238E27FC236}">
                  <a16:creationId xmlns:a16="http://schemas.microsoft.com/office/drawing/2014/main" id="{0ABDE0D5-AA05-1AFB-4063-161FD8FD2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ABD2AE14-C596-FA27-C1AC-0EED92F763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4D212D8B-FAE7-46E7-613C-686A150AD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E2649D5-F876-D89A-0819-97A2510BC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1BDA90D6-14D6-9893-54DD-03E7ED9AD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86BFD8CC-87E9-3778-FDA9-B5305420A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95EABAA8-2E66-A19D-CE53-C37EE4221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FE5413B5-977B-4FE5-3FFC-B3861D9340FA}"/>
              </a:ext>
            </a:extLst>
          </p:cNvPr>
          <p:cNvSpPr>
            <a:spLocks noGrp="1"/>
          </p:cNvSpPr>
          <p:nvPr>
            <p:ph type="title"/>
          </p:nvPr>
        </p:nvSpPr>
        <p:spPr>
          <a:xfrm>
            <a:off x="4800600" y="2313603"/>
            <a:ext cx="9067800" cy="3581877"/>
          </a:xfrm>
        </p:spPr>
        <p:txBody>
          <a:bodyPr vert="horz" lIns="91440" tIns="45720" rIns="91440" bIns="45720" rtlCol="0" anchor="b">
            <a:normAutofit/>
          </a:bodyPr>
          <a:lstStyle/>
          <a:p>
            <a:pPr>
              <a:lnSpc>
                <a:spcPct val="90000"/>
              </a:lnSpc>
            </a:pPr>
            <a:r>
              <a:rPr lang="en-US" sz="7800" dirty="0">
                <a:solidFill>
                  <a:schemeClr val="tx2"/>
                </a:solidFill>
              </a:rPr>
              <a:t>Deployment diagrams</a:t>
            </a:r>
            <a:endParaRPr lang="en-US" sz="7800" kern="1200" dirty="0">
              <a:solidFill>
                <a:schemeClr val="tx2"/>
              </a:solidFill>
              <a:latin typeface="+mj-lt"/>
              <a:ea typeface="+mj-ea"/>
              <a:cs typeface="+mj-cs"/>
            </a:endParaRPr>
          </a:p>
        </p:txBody>
      </p:sp>
      <p:grpSp>
        <p:nvGrpSpPr>
          <p:cNvPr id="30" name="Group 29">
            <a:extLst>
              <a:ext uri="{FF2B5EF4-FFF2-40B4-BE49-F238E27FC236}">
                <a16:creationId xmlns:a16="http://schemas.microsoft.com/office/drawing/2014/main" id="{4E3C9FB5-44A8-6C7E-A1BA-733B96C5F0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31" name="Freeform: Shape 30">
              <a:extLst>
                <a:ext uri="{FF2B5EF4-FFF2-40B4-BE49-F238E27FC236}">
                  <a16:creationId xmlns:a16="http://schemas.microsoft.com/office/drawing/2014/main" id="{971F83C8-998B-0DCE-EDC6-9BF9EE7DD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B77245D-3E62-39FE-6C2A-D3976EE5C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2385B48-6659-A3BD-C630-8945A7194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EEA6C1E7-499D-777D-DFC2-7894CC9EB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B2FD90CD-5AE1-11BA-BF93-761AB0400F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37" name="Freeform: Shape 36">
              <a:extLst>
                <a:ext uri="{FF2B5EF4-FFF2-40B4-BE49-F238E27FC236}">
                  <a16:creationId xmlns:a16="http://schemas.microsoft.com/office/drawing/2014/main" id="{AC87E26C-A614-89B5-F8B6-6BB20D3E7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870AC36-751C-567D-17DE-F5A5A2514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64D2490-1699-BBE2-9C8A-7B7EA0E25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2C00DECA-4105-6378-F574-9ED837379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261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loud infrastructure&#10;&#10;Description automatically generated">
            <a:extLst>
              <a:ext uri="{FF2B5EF4-FFF2-40B4-BE49-F238E27FC236}">
                <a16:creationId xmlns:a16="http://schemas.microsoft.com/office/drawing/2014/main" id="{C15D6517-D80F-BC10-C424-C794C8B46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904875"/>
            <a:ext cx="15011400" cy="8477250"/>
          </a:xfrm>
          <a:prstGeom prst="rect">
            <a:avLst/>
          </a:prstGeom>
        </p:spPr>
      </p:pic>
    </p:spTree>
    <p:extLst>
      <p:ext uri="{BB962C8B-B14F-4D97-AF65-F5344CB8AC3E}">
        <p14:creationId xmlns:p14="http://schemas.microsoft.com/office/powerpoint/2010/main" val="1754392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gital thermometer in dirt&#10;&#10;Description automatically generated">
            <a:extLst>
              <a:ext uri="{FF2B5EF4-FFF2-40B4-BE49-F238E27FC236}">
                <a16:creationId xmlns:a16="http://schemas.microsoft.com/office/drawing/2014/main" id="{DB4BF72B-2C32-4FE5-088A-106E8CE40526}"/>
              </a:ext>
            </a:extLst>
          </p:cNvPr>
          <p:cNvPicPr>
            <a:picLocks noChangeAspect="1"/>
          </p:cNvPicPr>
          <p:nvPr/>
        </p:nvPicPr>
        <p:blipFill>
          <a:blip r:embed="rId2">
            <a:extLst>
              <a:ext uri="{28A0092B-C50C-407E-A947-70E740481C1C}">
                <a14:useLocalDpi xmlns:a14="http://schemas.microsoft.com/office/drawing/2010/main" val="0"/>
              </a:ext>
            </a:extLst>
          </a:blip>
          <a:srcRect t="13631" r="1" b="26693"/>
          <a:stretch/>
        </p:blipFill>
        <p:spPr>
          <a:xfrm>
            <a:off x="295275" y="260277"/>
            <a:ext cx="17697450" cy="9769144"/>
          </a:xfrm>
          <a:prstGeom prst="rect">
            <a:avLst/>
          </a:prstGeom>
        </p:spPr>
      </p:pic>
    </p:spTree>
    <p:extLst>
      <p:ext uri="{BB962C8B-B14F-4D97-AF65-F5344CB8AC3E}">
        <p14:creationId xmlns:p14="http://schemas.microsoft.com/office/powerpoint/2010/main" val="3346476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8288000" cy="6618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696" y="827943"/>
            <a:ext cx="16498608" cy="692782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1313F3-EF74-F8BA-CD83-8838BCF91333}"/>
              </a:ext>
            </a:extLst>
          </p:cNvPr>
          <p:cNvSpPr txBox="1"/>
          <p:nvPr/>
        </p:nvSpPr>
        <p:spPr>
          <a:xfrm>
            <a:off x="2286000" y="1940007"/>
            <a:ext cx="13716000" cy="491188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10800" kern="1200" dirty="0">
                <a:solidFill>
                  <a:schemeClr val="tx1"/>
                </a:solidFill>
                <a:latin typeface="+mj-lt"/>
                <a:ea typeface="+mj-ea"/>
                <a:cs typeface="+mj-cs"/>
              </a:rPr>
              <a:t>Thank You</a:t>
            </a:r>
          </a:p>
          <a:p>
            <a:pPr algn="ctr">
              <a:lnSpc>
                <a:spcPct val="90000"/>
              </a:lnSpc>
              <a:spcBef>
                <a:spcPct val="0"/>
              </a:spcBef>
              <a:spcAft>
                <a:spcPts val="600"/>
              </a:spcAft>
            </a:pPr>
            <a:r>
              <a:rPr lang="en-US" sz="10800" kern="1200" dirty="0">
                <a:solidFill>
                  <a:schemeClr val="tx1"/>
                </a:solidFill>
                <a:latin typeface="+mj-lt"/>
                <a:ea typeface="+mj-ea"/>
                <a:cs typeface="+mj-cs"/>
                <a:sym typeface="Poppins"/>
              </a:rPr>
              <a:t>For Your Attention</a:t>
            </a:r>
          </a:p>
          <a:p>
            <a:pPr algn="ctr">
              <a:lnSpc>
                <a:spcPct val="90000"/>
              </a:lnSpc>
              <a:spcBef>
                <a:spcPct val="0"/>
              </a:spcBef>
              <a:spcAft>
                <a:spcPts val="600"/>
              </a:spcAft>
            </a:pPr>
            <a:endParaRPr lang="en-US" sz="10800" kern="1200" dirty="0">
              <a:solidFill>
                <a:schemeClr val="tx1"/>
              </a:solidFill>
              <a:latin typeface="+mj-lt"/>
              <a:ea typeface="+mj-ea"/>
              <a:cs typeface="+mj-cs"/>
            </a:endParaRPr>
          </a:p>
        </p:txBody>
      </p:sp>
      <p:cxnSp>
        <p:nvCxnSpPr>
          <p:cNvPr id="90" name="Straight Connector 8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4696" y="9532062"/>
            <a:ext cx="16500348"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41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BE8467-15DD-3917-2CDF-CDAB4BEB348D}"/>
            </a:ext>
          </a:extLst>
        </p:cNvPr>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6CE2D-A315-9268-5904-350B6DC95374}"/>
              </a:ext>
            </a:extLst>
          </p:cNvPr>
          <p:cNvSpPr>
            <a:spLocks noGrp="1"/>
          </p:cNvSpPr>
          <p:nvPr>
            <p:ph type="title"/>
          </p:nvPr>
        </p:nvSpPr>
        <p:spPr>
          <a:xfrm>
            <a:off x="952500" y="961234"/>
            <a:ext cx="5127988" cy="8374722"/>
          </a:xfrm>
        </p:spPr>
        <p:txBody>
          <a:bodyPr vert="horz" lIns="91440" tIns="45720" rIns="91440" bIns="45720" rtlCol="0" anchor="ctr">
            <a:normAutofit/>
          </a:bodyPr>
          <a:lstStyle/>
          <a:p>
            <a:r>
              <a:rPr lang="en-US" sz="8100" kern="1200">
                <a:solidFill>
                  <a:schemeClr val="tx1"/>
                </a:solidFill>
                <a:latin typeface="+mj-lt"/>
                <a:ea typeface="+mj-ea"/>
                <a:cs typeface="+mj-cs"/>
              </a:rPr>
              <a:t>AGENDA</a:t>
            </a:r>
          </a:p>
        </p:txBody>
      </p:sp>
      <p:sp>
        <p:nvSpPr>
          <p:cNvPr id="14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41175" y="5194079"/>
            <a:ext cx="8115300" cy="27432"/>
          </a:xfrm>
          <a:custGeom>
            <a:avLst/>
            <a:gdLst>
              <a:gd name="connsiteX0" fmla="*/ 0 w 8115300"/>
              <a:gd name="connsiteY0" fmla="*/ 0 h 27432"/>
              <a:gd name="connsiteX1" fmla="*/ 432816 w 8115300"/>
              <a:gd name="connsiteY1" fmla="*/ 0 h 27432"/>
              <a:gd name="connsiteX2" fmla="*/ 1190244 w 8115300"/>
              <a:gd name="connsiteY2" fmla="*/ 0 h 27432"/>
              <a:gd name="connsiteX3" fmla="*/ 1623060 w 8115300"/>
              <a:gd name="connsiteY3" fmla="*/ 0 h 27432"/>
              <a:gd name="connsiteX4" fmla="*/ 2218182 w 8115300"/>
              <a:gd name="connsiteY4" fmla="*/ 0 h 27432"/>
              <a:gd name="connsiteX5" fmla="*/ 3056763 w 8115300"/>
              <a:gd name="connsiteY5" fmla="*/ 0 h 27432"/>
              <a:gd name="connsiteX6" fmla="*/ 3733038 w 8115300"/>
              <a:gd name="connsiteY6" fmla="*/ 0 h 27432"/>
              <a:gd name="connsiteX7" fmla="*/ 4490466 w 8115300"/>
              <a:gd name="connsiteY7" fmla="*/ 0 h 27432"/>
              <a:gd name="connsiteX8" fmla="*/ 5085588 w 8115300"/>
              <a:gd name="connsiteY8" fmla="*/ 0 h 27432"/>
              <a:gd name="connsiteX9" fmla="*/ 5761863 w 8115300"/>
              <a:gd name="connsiteY9" fmla="*/ 0 h 27432"/>
              <a:gd name="connsiteX10" fmla="*/ 6600444 w 8115300"/>
              <a:gd name="connsiteY10" fmla="*/ 0 h 27432"/>
              <a:gd name="connsiteX11" fmla="*/ 7114413 w 8115300"/>
              <a:gd name="connsiteY11" fmla="*/ 0 h 27432"/>
              <a:gd name="connsiteX12" fmla="*/ 8115300 w 8115300"/>
              <a:gd name="connsiteY12" fmla="*/ 0 h 27432"/>
              <a:gd name="connsiteX13" fmla="*/ 8115300 w 8115300"/>
              <a:gd name="connsiteY13" fmla="*/ 27432 h 27432"/>
              <a:gd name="connsiteX14" fmla="*/ 7520178 w 8115300"/>
              <a:gd name="connsiteY14" fmla="*/ 27432 h 27432"/>
              <a:gd name="connsiteX15" fmla="*/ 7087362 w 8115300"/>
              <a:gd name="connsiteY15" fmla="*/ 27432 h 27432"/>
              <a:gd name="connsiteX16" fmla="*/ 6411087 w 8115300"/>
              <a:gd name="connsiteY16" fmla="*/ 27432 h 27432"/>
              <a:gd name="connsiteX17" fmla="*/ 5897118 w 8115300"/>
              <a:gd name="connsiteY17" fmla="*/ 27432 h 27432"/>
              <a:gd name="connsiteX18" fmla="*/ 5220843 w 8115300"/>
              <a:gd name="connsiteY18" fmla="*/ 27432 h 27432"/>
              <a:gd name="connsiteX19" fmla="*/ 4544568 w 8115300"/>
              <a:gd name="connsiteY19" fmla="*/ 27432 h 27432"/>
              <a:gd name="connsiteX20" fmla="*/ 3868293 w 8115300"/>
              <a:gd name="connsiteY20" fmla="*/ 27432 h 27432"/>
              <a:gd name="connsiteX21" fmla="*/ 3192018 w 8115300"/>
              <a:gd name="connsiteY21" fmla="*/ 27432 h 27432"/>
              <a:gd name="connsiteX22" fmla="*/ 2596896 w 8115300"/>
              <a:gd name="connsiteY22" fmla="*/ 27432 h 27432"/>
              <a:gd name="connsiteX23" fmla="*/ 1839468 w 8115300"/>
              <a:gd name="connsiteY23" fmla="*/ 27432 h 27432"/>
              <a:gd name="connsiteX24" fmla="*/ 1163193 w 8115300"/>
              <a:gd name="connsiteY24" fmla="*/ 27432 h 27432"/>
              <a:gd name="connsiteX25" fmla="*/ 0 w 8115300"/>
              <a:gd name="connsiteY25" fmla="*/ 27432 h 27432"/>
              <a:gd name="connsiteX26" fmla="*/ 0 w 8115300"/>
              <a:gd name="connsiteY2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5300" h="27432" fill="none" extrusionOk="0">
                <a:moveTo>
                  <a:pt x="0" y="0"/>
                </a:moveTo>
                <a:cubicBezTo>
                  <a:pt x="190010" y="894"/>
                  <a:pt x="220703" y="16712"/>
                  <a:pt x="432816" y="0"/>
                </a:cubicBezTo>
                <a:cubicBezTo>
                  <a:pt x="644929" y="-16712"/>
                  <a:pt x="925351" y="-2130"/>
                  <a:pt x="1190244" y="0"/>
                </a:cubicBezTo>
                <a:cubicBezTo>
                  <a:pt x="1455137" y="2130"/>
                  <a:pt x="1428691" y="10242"/>
                  <a:pt x="1623060" y="0"/>
                </a:cubicBezTo>
                <a:cubicBezTo>
                  <a:pt x="1817429" y="-10242"/>
                  <a:pt x="1970637" y="26101"/>
                  <a:pt x="2218182" y="0"/>
                </a:cubicBezTo>
                <a:cubicBezTo>
                  <a:pt x="2465727" y="-26101"/>
                  <a:pt x="2697424" y="-37662"/>
                  <a:pt x="3056763" y="0"/>
                </a:cubicBezTo>
                <a:cubicBezTo>
                  <a:pt x="3416102" y="37662"/>
                  <a:pt x="3593057" y="5679"/>
                  <a:pt x="3733038" y="0"/>
                </a:cubicBezTo>
                <a:cubicBezTo>
                  <a:pt x="3873019" y="-5679"/>
                  <a:pt x="4227702" y="-17899"/>
                  <a:pt x="4490466" y="0"/>
                </a:cubicBezTo>
                <a:cubicBezTo>
                  <a:pt x="4753230" y="17899"/>
                  <a:pt x="4954916" y="-7629"/>
                  <a:pt x="5085588" y="0"/>
                </a:cubicBezTo>
                <a:cubicBezTo>
                  <a:pt x="5216260" y="7629"/>
                  <a:pt x="5443283" y="13568"/>
                  <a:pt x="5761863" y="0"/>
                </a:cubicBezTo>
                <a:cubicBezTo>
                  <a:pt x="6080443" y="-13568"/>
                  <a:pt x="6414913" y="34176"/>
                  <a:pt x="6600444" y="0"/>
                </a:cubicBezTo>
                <a:cubicBezTo>
                  <a:pt x="6785975" y="-34176"/>
                  <a:pt x="6979908" y="24439"/>
                  <a:pt x="7114413" y="0"/>
                </a:cubicBezTo>
                <a:cubicBezTo>
                  <a:pt x="7248918" y="-24439"/>
                  <a:pt x="7753242" y="49243"/>
                  <a:pt x="8115300" y="0"/>
                </a:cubicBezTo>
                <a:cubicBezTo>
                  <a:pt x="8114711" y="10802"/>
                  <a:pt x="8114630" y="18406"/>
                  <a:pt x="8115300" y="27432"/>
                </a:cubicBezTo>
                <a:cubicBezTo>
                  <a:pt x="7919968" y="56537"/>
                  <a:pt x="7815832" y="29302"/>
                  <a:pt x="7520178" y="27432"/>
                </a:cubicBezTo>
                <a:cubicBezTo>
                  <a:pt x="7224524" y="25562"/>
                  <a:pt x="7237397" y="41582"/>
                  <a:pt x="7087362" y="27432"/>
                </a:cubicBezTo>
                <a:cubicBezTo>
                  <a:pt x="6937327" y="13282"/>
                  <a:pt x="6666361" y="21099"/>
                  <a:pt x="6411087" y="27432"/>
                </a:cubicBezTo>
                <a:cubicBezTo>
                  <a:pt x="6155814" y="33765"/>
                  <a:pt x="6076699" y="29106"/>
                  <a:pt x="5897118" y="27432"/>
                </a:cubicBezTo>
                <a:cubicBezTo>
                  <a:pt x="5717537" y="25758"/>
                  <a:pt x="5480643" y="60140"/>
                  <a:pt x="5220843" y="27432"/>
                </a:cubicBezTo>
                <a:cubicBezTo>
                  <a:pt x="4961043" y="-5276"/>
                  <a:pt x="4741983" y="10261"/>
                  <a:pt x="4544568" y="27432"/>
                </a:cubicBezTo>
                <a:cubicBezTo>
                  <a:pt x="4347154" y="44603"/>
                  <a:pt x="4107592" y="3653"/>
                  <a:pt x="3868293" y="27432"/>
                </a:cubicBezTo>
                <a:cubicBezTo>
                  <a:pt x="3628995" y="51211"/>
                  <a:pt x="3474283" y="17408"/>
                  <a:pt x="3192018" y="27432"/>
                </a:cubicBezTo>
                <a:cubicBezTo>
                  <a:pt x="2909754" y="37456"/>
                  <a:pt x="2798966" y="32872"/>
                  <a:pt x="2596896" y="27432"/>
                </a:cubicBezTo>
                <a:cubicBezTo>
                  <a:pt x="2394826" y="21992"/>
                  <a:pt x="2025585" y="38694"/>
                  <a:pt x="1839468" y="27432"/>
                </a:cubicBezTo>
                <a:cubicBezTo>
                  <a:pt x="1653351" y="16170"/>
                  <a:pt x="1444068" y="17283"/>
                  <a:pt x="1163193" y="27432"/>
                </a:cubicBezTo>
                <a:cubicBezTo>
                  <a:pt x="882319" y="37581"/>
                  <a:pt x="259987" y="69926"/>
                  <a:pt x="0" y="27432"/>
                </a:cubicBezTo>
                <a:cubicBezTo>
                  <a:pt x="586" y="19291"/>
                  <a:pt x="-218" y="13009"/>
                  <a:pt x="0" y="0"/>
                </a:cubicBezTo>
                <a:close/>
              </a:path>
              <a:path w="8115300" h="27432" stroke="0" extrusionOk="0">
                <a:moveTo>
                  <a:pt x="0" y="0"/>
                </a:moveTo>
                <a:cubicBezTo>
                  <a:pt x="246921" y="20773"/>
                  <a:pt x="378767" y="-16956"/>
                  <a:pt x="595122" y="0"/>
                </a:cubicBezTo>
                <a:cubicBezTo>
                  <a:pt x="811477" y="16956"/>
                  <a:pt x="846257" y="-13061"/>
                  <a:pt x="1027938" y="0"/>
                </a:cubicBezTo>
                <a:cubicBezTo>
                  <a:pt x="1209619" y="13061"/>
                  <a:pt x="1578503" y="7172"/>
                  <a:pt x="1866519" y="0"/>
                </a:cubicBezTo>
                <a:cubicBezTo>
                  <a:pt x="2154535" y="-7172"/>
                  <a:pt x="2226239" y="7373"/>
                  <a:pt x="2461641" y="0"/>
                </a:cubicBezTo>
                <a:cubicBezTo>
                  <a:pt x="2697043" y="-7373"/>
                  <a:pt x="2901650" y="-10054"/>
                  <a:pt x="3056763" y="0"/>
                </a:cubicBezTo>
                <a:cubicBezTo>
                  <a:pt x="3211876" y="10054"/>
                  <a:pt x="3585194" y="26991"/>
                  <a:pt x="3895344" y="0"/>
                </a:cubicBezTo>
                <a:cubicBezTo>
                  <a:pt x="4205494" y="-26991"/>
                  <a:pt x="4295029" y="18672"/>
                  <a:pt x="4409313" y="0"/>
                </a:cubicBezTo>
                <a:cubicBezTo>
                  <a:pt x="4523597" y="-18672"/>
                  <a:pt x="4956843" y="3306"/>
                  <a:pt x="5247894" y="0"/>
                </a:cubicBezTo>
                <a:cubicBezTo>
                  <a:pt x="5538945" y="-3306"/>
                  <a:pt x="5725486" y="41316"/>
                  <a:pt x="6086475" y="0"/>
                </a:cubicBezTo>
                <a:cubicBezTo>
                  <a:pt x="6447464" y="-41316"/>
                  <a:pt x="6467270" y="-130"/>
                  <a:pt x="6762750" y="0"/>
                </a:cubicBezTo>
                <a:cubicBezTo>
                  <a:pt x="7058230" y="130"/>
                  <a:pt x="7713814" y="14357"/>
                  <a:pt x="8115300" y="0"/>
                </a:cubicBezTo>
                <a:cubicBezTo>
                  <a:pt x="8113940" y="10164"/>
                  <a:pt x="8115383" y="19377"/>
                  <a:pt x="8115300" y="27432"/>
                </a:cubicBezTo>
                <a:cubicBezTo>
                  <a:pt x="7951056" y="30523"/>
                  <a:pt x="7778080" y="21630"/>
                  <a:pt x="7682484" y="27432"/>
                </a:cubicBezTo>
                <a:cubicBezTo>
                  <a:pt x="7586888" y="33234"/>
                  <a:pt x="7123604" y="-3715"/>
                  <a:pt x="6843903" y="27432"/>
                </a:cubicBezTo>
                <a:cubicBezTo>
                  <a:pt x="6564202" y="58579"/>
                  <a:pt x="6499708" y="46045"/>
                  <a:pt x="6329934" y="27432"/>
                </a:cubicBezTo>
                <a:cubicBezTo>
                  <a:pt x="6160160" y="8819"/>
                  <a:pt x="5847230" y="12305"/>
                  <a:pt x="5653659" y="27432"/>
                </a:cubicBezTo>
                <a:cubicBezTo>
                  <a:pt x="5460088" y="42559"/>
                  <a:pt x="5091368" y="49579"/>
                  <a:pt x="4815078" y="27432"/>
                </a:cubicBezTo>
                <a:cubicBezTo>
                  <a:pt x="4538788" y="5285"/>
                  <a:pt x="4312121" y="56408"/>
                  <a:pt x="4138803" y="27432"/>
                </a:cubicBezTo>
                <a:cubicBezTo>
                  <a:pt x="3965485" y="-1544"/>
                  <a:pt x="3850471" y="37054"/>
                  <a:pt x="3705987" y="27432"/>
                </a:cubicBezTo>
                <a:cubicBezTo>
                  <a:pt x="3561503" y="17810"/>
                  <a:pt x="3428606" y="6693"/>
                  <a:pt x="3192018" y="27432"/>
                </a:cubicBezTo>
                <a:cubicBezTo>
                  <a:pt x="2955430" y="48171"/>
                  <a:pt x="2708142" y="29499"/>
                  <a:pt x="2353437" y="27432"/>
                </a:cubicBezTo>
                <a:cubicBezTo>
                  <a:pt x="1998732" y="25365"/>
                  <a:pt x="1984171" y="39554"/>
                  <a:pt x="1677162" y="27432"/>
                </a:cubicBezTo>
                <a:cubicBezTo>
                  <a:pt x="1370153" y="15310"/>
                  <a:pt x="1367960" y="5957"/>
                  <a:pt x="1163193" y="27432"/>
                </a:cubicBezTo>
                <a:cubicBezTo>
                  <a:pt x="958426" y="48907"/>
                  <a:pt x="303607" y="-7538"/>
                  <a:pt x="0" y="27432"/>
                </a:cubicBezTo>
                <a:cubicBezTo>
                  <a:pt x="-383" y="21019"/>
                  <a:pt x="-503" y="124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2" name="TextBox 2">
            <a:extLst>
              <a:ext uri="{FF2B5EF4-FFF2-40B4-BE49-F238E27FC236}">
                <a16:creationId xmlns:a16="http://schemas.microsoft.com/office/drawing/2014/main" id="{07A0E0EC-A528-35C0-1364-E56227AC12A6}"/>
              </a:ext>
            </a:extLst>
          </p:cNvPr>
          <p:cNvGraphicFramePr/>
          <p:nvPr>
            <p:extLst>
              <p:ext uri="{D42A27DB-BD31-4B8C-83A1-F6EECF244321}">
                <p14:modId xmlns:p14="http://schemas.microsoft.com/office/powerpoint/2010/main" val="640181836"/>
              </p:ext>
            </p:extLst>
          </p:nvPr>
        </p:nvGraphicFramePr>
        <p:xfrm>
          <a:off x="6972027" y="961233"/>
          <a:ext cx="10350768" cy="8304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060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descr="A field of green wheat&#10;&#10;Description automatically generated">
            <a:extLst>
              <a:ext uri="{FF2B5EF4-FFF2-40B4-BE49-F238E27FC236}">
                <a16:creationId xmlns:a16="http://schemas.microsoft.com/office/drawing/2014/main" id="{904E6FE7-799B-7E6F-F053-517B714DB18B}"/>
              </a:ext>
            </a:extLst>
          </p:cNvPr>
          <p:cNvPicPr>
            <a:picLocks noChangeAspect="1"/>
          </p:cNvPicPr>
          <p:nvPr/>
        </p:nvPicPr>
        <p:blipFill>
          <a:blip r:embed="rId2"/>
          <a:srcRect t="34879"/>
          <a:stretch/>
        </p:blipFill>
        <p:spPr>
          <a:xfrm>
            <a:off x="20" y="10"/>
            <a:ext cx="18287980" cy="6698964"/>
          </a:xfrm>
          <a:prstGeom prst="rect">
            <a:avLst/>
          </a:prstGeom>
        </p:spPr>
      </p:pic>
      <p:sp>
        <p:nvSpPr>
          <p:cNvPr id="112" name="Rectangle: Rounded Corners 111">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79328"/>
            <a:ext cx="14073807" cy="10287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3B8A39F-7EC6-E8E9-76F1-E8A47839AB98}"/>
              </a:ext>
            </a:extLst>
          </p:cNvPr>
          <p:cNvSpPr>
            <a:spLocks noGrp="1"/>
          </p:cNvSpPr>
          <p:nvPr>
            <p:ph type="title"/>
          </p:nvPr>
        </p:nvSpPr>
        <p:spPr>
          <a:xfrm>
            <a:off x="850392" y="6304917"/>
            <a:ext cx="12835789" cy="804094"/>
          </a:xfrm>
        </p:spPr>
        <p:txBody>
          <a:bodyPr>
            <a:normAutofit/>
          </a:bodyPr>
          <a:lstStyle/>
          <a:p>
            <a:r>
              <a:rPr lang="en-US" sz="4200" dirty="0">
                <a:solidFill>
                  <a:schemeClr val="bg1"/>
                </a:solidFill>
              </a:rPr>
              <a:t>Introduction </a:t>
            </a:r>
          </a:p>
        </p:txBody>
      </p:sp>
      <p:sp>
        <p:nvSpPr>
          <p:cNvPr id="3" name="Content Placeholder 2">
            <a:extLst>
              <a:ext uri="{FF2B5EF4-FFF2-40B4-BE49-F238E27FC236}">
                <a16:creationId xmlns:a16="http://schemas.microsoft.com/office/drawing/2014/main" id="{E761A670-2F01-F2B5-8DFC-D5121AFA7196}"/>
              </a:ext>
            </a:extLst>
          </p:cNvPr>
          <p:cNvSpPr>
            <a:spLocks noGrp="1"/>
          </p:cNvSpPr>
          <p:nvPr>
            <p:ph idx="1"/>
          </p:nvPr>
        </p:nvSpPr>
        <p:spPr>
          <a:xfrm>
            <a:off x="850392" y="7434471"/>
            <a:ext cx="16675608" cy="2585829"/>
          </a:xfrm>
        </p:spPr>
        <p:txBody>
          <a:bodyPr>
            <a:normAutofit lnSpcReduction="10000"/>
          </a:bodyPr>
          <a:lstStyle/>
          <a:p>
            <a:pPr>
              <a:lnSpc>
                <a:spcPct val="100000"/>
              </a:lnSpc>
            </a:pPr>
            <a:r>
              <a:rPr lang="en-US" dirty="0"/>
              <a:t>The agricultural sector is one of the fundamental pillars of the Egyptian economy, serving as a primary source for food supply, job creation, and achieving food security. The importance of agriculture in Egypt spans across history, starting from the Pharaonic civilization, which relied on the Nile River and agriculture as a foundation for economic and social growth, to the present day, where the agricultural sector significantly contributes to the national GDP. However, the agricultural sector in Egypt faces major challenges that impact its efficiency and sustainability.</a:t>
            </a:r>
          </a:p>
          <a:p>
            <a:pPr>
              <a:lnSpc>
                <a:spcPct val="100000"/>
              </a:lnSpc>
            </a:pPr>
            <a:endParaRPr lang="en-US" dirty="0"/>
          </a:p>
        </p:txBody>
      </p:sp>
    </p:spTree>
    <p:extLst>
      <p:ext uri="{BB962C8B-B14F-4D97-AF65-F5344CB8AC3E}">
        <p14:creationId xmlns:p14="http://schemas.microsoft.com/office/powerpoint/2010/main" val="372820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Arc 13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12947022" y="735740"/>
            <a:ext cx="4481849" cy="448184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AC474-77B4-9D4D-396B-C5540B6A802E}"/>
              </a:ext>
            </a:extLst>
          </p:cNvPr>
          <p:cNvSpPr>
            <a:spLocks noGrp="1"/>
          </p:cNvSpPr>
          <p:nvPr>
            <p:ph type="title"/>
          </p:nvPr>
        </p:nvSpPr>
        <p:spPr>
          <a:xfrm>
            <a:off x="8842443" y="719239"/>
            <a:ext cx="8188257" cy="1988345"/>
          </a:xfrm>
        </p:spPr>
        <p:txBody>
          <a:bodyPr>
            <a:normAutofit/>
          </a:bodyPr>
          <a:lstStyle/>
          <a:p>
            <a:r>
              <a:rPr lang="en-US"/>
              <a:t>Problem Statement</a:t>
            </a:r>
          </a:p>
        </p:txBody>
      </p:sp>
      <p:sp>
        <p:nvSpPr>
          <p:cNvPr id="142" name="Freeform: Shape 14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229600"/>
            <a:ext cx="4009294" cy="20574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nterest media (4)" descr="Close up of a green field&#10;&#10;Description automatically generated">
            <a:hlinkClick r:id="" action="ppaction://media"/>
            <a:extLst>
              <a:ext uri="{FF2B5EF4-FFF2-40B4-BE49-F238E27FC236}">
                <a16:creationId xmlns:a16="http://schemas.microsoft.com/office/drawing/2014/main" id="{6D50AA27-AADD-27A7-18D8-8D4C9AA005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47604" y="766939"/>
            <a:ext cx="4780408" cy="849850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4E49536C-1F1E-97A6-69AD-F2021E0DCC82}"/>
              </a:ext>
            </a:extLst>
          </p:cNvPr>
          <p:cNvSpPr>
            <a:spLocks noGrp="1"/>
          </p:cNvSpPr>
          <p:nvPr>
            <p:ph idx="1"/>
          </p:nvPr>
        </p:nvSpPr>
        <p:spPr>
          <a:xfrm>
            <a:off x="8842443" y="2976664"/>
            <a:ext cx="8188257" cy="6288780"/>
          </a:xfrm>
        </p:spPr>
        <p:txBody>
          <a:bodyPr>
            <a:normAutofit/>
          </a:bodyPr>
          <a:lstStyle/>
          <a:p>
            <a:r>
              <a:rPr lang="en-US"/>
              <a:t>Farmers face significant challenges, including inefficient resource management, unpredictable weather conditions, pest infestations, and a lack of real-time data to guide decision-making. Traditional farming methods often result in wasted resources, reduced yields, and environmental harm, while climate change intensifies these risks with unpredictable weather patterns. To address these issues, there is a pressing need for a smart agricultural management platform that leverages IoT devices, AI, and weather analytics to provide real-time insights, predictive alerts, and actionable recommendations, enabling farmers to optimize resource use, enhance productivity, and adopt sustainable farming practices.</a:t>
            </a:r>
          </a:p>
        </p:txBody>
      </p:sp>
    </p:spTree>
    <p:extLst>
      <p:ext uri="{BB962C8B-B14F-4D97-AF65-F5344CB8AC3E}">
        <p14:creationId xmlns:p14="http://schemas.microsoft.com/office/powerpoint/2010/main" val="197178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56"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3"/>
                </p:tgtEl>
              </p:cMediaNode>
            </p:video>
            <p:seq concurrent="1" nextAc="seek">
              <p:cTn id="8" restart="whenNotActive" fill="hold" evtFilter="cancelBubble" nodeType="interactiveSeq">
                <p:stCondLst>
                  <p:cond evt="onClick" delay="0">
                    <p:tgtEl>
                      <p:spTgt spid="5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
                                        </p:tgtEl>
                                      </p:cBhvr>
                                    </p:cmd>
                                  </p:childTnLst>
                                </p:cTn>
                              </p:par>
                            </p:childTnLst>
                          </p:cTn>
                        </p:par>
                      </p:childTnLst>
                    </p:cTn>
                  </p:par>
                </p:childTnLst>
              </p:cTn>
              <p:nextCondLst>
                <p:cond evt="onClick" delay="0">
                  <p:tgtEl>
                    <p:spTgt spid="5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9866" cy="10287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9F79714-1524-86A7-CA02-3F1DDC53312E}"/>
              </a:ext>
            </a:extLst>
          </p:cNvPr>
          <p:cNvSpPr>
            <a:spLocks noGrp="1"/>
          </p:cNvSpPr>
          <p:nvPr>
            <p:ph type="title"/>
          </p:nvPr>
        </p:nvSpPr>
        <p:spPr>
          <a:xfrm>
            <a:off x="1782103" y="572902"/>
            <a:ext cx="6012875" cy="8961621"/>
          </a:xfrm>
        </p:spPr>
        <p:txBody>
          <a:bodyPr anchor="ctr">
            <a:normAutofit/>
          </a:bodyPr>
          <a:lstStyle/>
          <a:p>
            <a:r>
              <a:rPr lang="en-US" sz="10200" dirty="0">
                <a:solidFill>
                  <a:srgbClr val="FFFFFF"/>
                </a:solidFill>
              </a:rPr>
              <a:t>Aims and Objectives</a:t>
            </a:r>
          </a:p>
        </p:txBody>
      </p:sp>
      <p:grpSp>
        <p:nvGrpSpPr>
          <p:cNvPr id="129" name="Group 128">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836" y="831230"/>
            <a:ext cx="861263" cy="1613803"/>
            <a:chOff x="613892" y="554152"/>
            <a:chExt cx="574177" cy="1075866"/>
          </a:xfrm>
          <a:solidFill>
            <a:srgbClr val="FFFFFF"/>
          </a:solidFill>
        </p:grpSpPr>
        <p:sp>
          <p:nvSpPr>
            <p:cNvPr id="1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133" name="Content Placeholder 2">
            <a:extLst>
              <a:ext uri="{FF2B5EF4-FFF2-40B4-BE49-F238E27FC236}">
                <a16:creationId xmlns:a16="http://schemas.microsoft.com/office/drawing/2014/main" id="{F888DF71-B3EA-481B-64A5-A0835699FCA0}"/>
              </a:ext>
            </a:extLst>
          </p:cNvPr>
          <p:cNvSpPr>
            <a:spLocks noGrp="1"/>
          </p:cNvSpPr>
          <p:nvPr>
            <p:ph idx="1"/>
          </p:nvPr>
        </p:nvSpPr>
        <p:spPr>
          <a:xfrm>
            <a:off x="9445849" y="777600"/>
            <a:ext cx="7157411" cy="8756923"/>
          </a:xfrm>
        </p:spPr>
        <p:txBody>
          <a:bodyPr anchor="ctr">
            <a:normAutofit/>
          </a:bodyPr>
          <a:lstStyle/>
          <a:p>
            <a:r>
              <a:rPr lang="en-US" sz="2300" b="1" dirty="0">
                <a:solidFill>
                  <a:schemeClr val="tx1">
                    <a:alpha val="80000"/>
                  </a:schemeClr>
                </a:solidFill>
              </a:rPr>
              <a:t>Aims:</a:t>
            </a:r>
          </a:p>
          <a:p>
            <a:pPr>
              <a:lnSpc>
                <a:spcPct val="100000"/>
              </a:lnSpc>
            </a:pPr>
            <a:r>
              <a:rPr lang="en-US" sz="2300" dirty="0">
                <a:solidFill>
                  <a:schemeClr val="tx1">
                    <a:alpha val="80000"/>
                  </a:schemeClr>
                </a:solidFill>
              </a:rPr>
              <a:t>To develop an intelligent agricultural management platform that empowers farmers and agricultural businesses to optimize resource usage, enhance productivity, and adopt sustainable farming practices through real-time data insights, predictive analytics, and AI-driven recommendations.</a:t>
            </a:r>
          </a:p>
          <a:p>
            <a:r>
              <a:rPr lang="en-US" sz="2300" b="1" dirty="0">
                <a:solidFill>
                  <a:schemeClr val="tx1">
                    <a:alpha val="80000"/>
                  </a:schemeClr>
                </a:solidFill>
              </a:rPr>
              <a:t>Objectives:</a:t>
            </a:r>
          </a:p>
          <a:p>
            <a:pPr marL="514350" indent="-514350">
              <a:lnSpc>
                <a:spcPct val="100000"/>
              </a:lnSpc>
              <a:buFont typeface="+mj-lt"/>
              <a:buAutoNum type="arabicPeriod"/>
            </a:pPr>
            <a:r>
              <a:rPr lang="en-US" sz="2300" b="1" dirty="0">
                <a:solidFill>
                  <a:schemeClr val="tx1">
                    <a:alpha val="80000"/>
                  </a:schemeClr>
                </a:solidFill>
              </a:rPr>
              <a:t>Real-Time Monitoring and Optimization</a:t>
            </a:r>
            <a:r>
              <a:rPr lang="en-US" sz="2300" dirty="0">
                <a:solidFill>
                  <a:schemeClr val="tx1">
                    <a:alpha val="80000"/>
                  </a:schemeClr>
                </a:solidFill>
              </a:rPr>
              <a:t>: Use IoT devices and AI to track soil conditions, crop health, and resource usage, providing actionable insights to optimize water, fertilizers, and pest control.</a:t>
            </a:r>
          </a:p>
          <a:p>
            <a:pPr marL="514350" indent="-514350">
              <a:lnSpc>
                <a:spcPct val="100000"/>
              </a:lnSpc>
              <a:buFont typeface="+mj-lt"/>
              <a:buAutoNum type="arabicPeriod"/>
            </a:pPr>
            <a:r>
              <a:rPr lang="en-US" sz="2300" b="1" dirty="0">
                <a:solidFill>
                  <a:schemeClr val="tx1">
                    <a:alpha val="80000"/>
                  </a:schemeClr>
                </a:solidFill>
              </a:rPr>
              <a:t>Predictive Alerts and Recommendations:</a:t>
            </a:r>
            <a:r>
              <a:rPr lang="en-US" sz="2300" dirty="0">
                <a:solidFill>
                  <a:schemeClr val="tx1">
                    <a:alpha val="80000"/>
                  </a:schemeClr>
                </a:solidFill>
              </a:rPr>
              <a:t> Integrate weather data and AI-driven recommendations to proactively address risks and improve productivity with tailored suggestions.</a:t>
            </a:r>
          </a:p>
          <a:p>
            <a:pPr marL="514350" indent="-514350">
              <a:lnSpc>
                <a:spcPct val="100000"/>
              </a:lnSpc>
              <a:buFont typeface="+mj-lt"/>
              <a:buAutoNum type="arabicPeriod"/>
            </a:pPr>
            <a:r>
              <a:rPr lang="en-US" sz="2300" b="1" dirty="0">
                <a:solidFill>
                  <a:schemeClr val="tx1">
                    <a:alpha val="80000"/>
                  </a:schemeClr>
                </a:solidFill>
              </a:rPr>
              <a:t>User-Friendly</a:t>
            </a:r>
            <a:r>
              <a:rPr lang="en-US" sz="2300" dirty="0">
                <a:solidFill>
                  <a:schemeClr val="tx1">
                    <a:alpha val="80000"/>
                  </a:schemeClr>
                </a:solidFill>
              </a:rPr>
              <a:t>, Scalable Solutions: Provide an intuitive dashboard for decision-making and scalable tools that cater to both individual farmers and large agricultural businesses, promoting sustainability.</a:t>
            </a:r>
          </a:p>
        </p:txBody>
      </p:sp>
      <p:cxnSp>
        <p:nvCxnSpPr>
          <p:cNvPr id="134" name="Straight Connector 1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379243" y="5415591"/>
            <a:ext cx="0" cy="4858092"/>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87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3">
                                            <p:txEl>
                                              <p:pRg st="0" end="0"/>
                                            </p:txEl>
                                          </p:spTgt>
                                        </p:tgtEl>
                                        <p:attrNameLst>
                                          <p:attrName>style.visibility</p:attrName>
                                        </p:attrNameLst>
                                      </p:cBhvr>
                                      <p:to>
                                        <p:strVal val="visible"/>
                                      </p:to>
                                    </p:set>
                                    <p:animEffect transition="in" filter="fade">
                                      <p:cBhvr>
                                        <p:cTn id="14" dur="500"/>
                                        <p:tgtEl>
                                          <p:spTgt spid="13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3">
                                            <p:txEl>
                                              <p:pRg st="1" end="1"/>
                                            </p:txEl>
                                          </p:spTgt>
                                        </p:tgtEl>
                                        <p:attrNameLst>
                                          <p:attrName>style.visibility</p:attrName>
                                        </p:attrNameLst>
                                      </p:cBhvr>
                                      <p:to>
                                        <p:strVal val="visible"/>
                                      </p:to>
                                    </p:set>
                                    <p:animEffect transition="in" filter="fade">
                                      <p:cBhvr>
                                        <p:cTn id="19" dur="500"/>
                                        <p:tgtEl>
                                          <p:spTgt spid="13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3">
                                            <p:txEl>
                                              <p:pRg st="2" end="2"/>
                                            </p:txEl>
                                          </p:spTgt>
                                        </p:tgtEl>
                                        <p:attrNameLst>
                                          <p:attrName>style.visibility</p:attrName>
                                        </p:attrNameLst>
                                      </p:cBhvr>
                                      <p:to>
                                        <p:strVal val="visible"/>
                                      </p:to>
                                    </p:set>
                                    <p:animEffect transition="in" filter="fade">
                                      <p:cBhvr>
                                        <p:cTn id="24" dur="500"/>
                                        <p:tgtEl>
                                          <p:spTgt spid="13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3">
                                            <p:txEl>
                                              <p:pRg st="3" end="3"/>
                                            </p:txEl>
                                          </p:spTgt>
                                        </p:tgtEl>
                                        <p:attrNameLst>
                                          <p:attrName>style.visibility</p:attrName>
                                        </p:attrNameLst>
                                      </p:cBhvr>
                                      <p:to>
                                        <p:strVal val="visible"/>
                                      </p:to>
                                    </p:set>
                                    <p:animEffect transition="in" filter="fade">
                                      <p:cBhvr>
                                        <p:cTn id="29" dur="500"/>
                                        <p:tgtEl>
                                          <p:spTgt spid="13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3">
                                            <p:txEl>
                                              <p:pRg st="4" end="4"/>
                                            </p:txEl>
                                          </p:spTgt>
                                        </p:tgtEl>
                                        <p:attrNameLst>
                                          <p:attrName>style.visibility</p:attrName>
                                        </p:attrNameLst>
                                      </p:cBhvr>
                                      <p:to>
                                        <p:strVal val="visible"/>
                                      </p:to>
                                    </p:set>
                                    <p:animEffect transition="in" filter="fade">
                                      <p:cBhvr>
                                        <p:cTn id="34" dur="500"/>
                                        <p:tgtEl>
                                          <p:spTgt spid="13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3">
                                            <p:txEl>
                                              <p:pRg st="5" end="5"/>
                                            </p:txEl>
                                          </p:spTgt>
                                        </p:tgtEl>
                                        <p:attrNameLst>
                                          <p:attrName>style.visibility</p:attrName>
                                        </p:attrNameLst>
                                      </p:cBhvr>
                                      <p:to>
                                        <p:strVal val="visible"/>
                                      </p:to>
                                    </p:set>
                                    <p:animEffect transition="in" filter="fade">
                                      <p:cBhvr>
                                        <p:cTn id="39" dur="500"/>
                                        <p:tgtEl>
                                          <p:spTgt spid="1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201400" cy="10287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54551" cy="10287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1485900"/>
            <a:ext cx="16916400" cy="73152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3B87980-FBB6-4DB8-D86F-335BCD63CA55}"/>
              </a:ext>
            </a:extLst>
          </p:cNvPr>
          <p:cNvSpPr>
            <a:spLocks noGrp="1"/>
          </p:cNvSpPr>
          <p:nvPr>
            <p:ph type="title"/>
          </p:nvPr>
        </p:nvSpPr>
        <p:spPr>
          <a:xfrm>
            <a:off x="1714500" y="2514600"/>
            <a:ext cx="5715000" cy="5257800"/>
          </a:xfrm>
        </p:spPr>
        <p:txBody>
          <a:bodyPr anchor="t">
            <a:normAutofit/>
          </a:bodyPr>
          <a:lstStyle/>
          <a:p>
            <a:r>
              <a:rPr lang="en-US" sz="6000" dirty="0"/>
              <a:t>Proposed Solution</a:t>
            </a:r>
          </a:p>
        </p:txBody>
      </p:sp>
      <p:sp>
        <p:nvSpPr>
          <p:cNvPr id="3" name="Content Placeholder 2">
            <a:extLst>
              <a:ext uri="{FF2B5EF4-FFF2-40B4-BE49-F238E27FC236}">
                <a16:creationId xmlns:a16="http://schemas.microsoft.com/office/drawing/2014/main" id="{3AA4045F-9DC0-07C5-3444-B00463760DEB}"/>
              </a:ext>
            </a:extLst>
          </p:cNvPr>
          <p:cNvSpPr>
            <a:spLocks noGrp="1"/>
          </p:cNvSpPr>
          <p:nvPr>
            <p:ph idx="1"/>
          </p:nvPr>
        </p:nvSpPr>
        <p:spPr>
          <a:xfrm>
            <a:off x="7772406" y="2514600"/>
            <a:ext cx="9372594" cy="5905500"/>
          </a:xfrm>
        </p:spPr>
        <p:txBody>
          <a:bodyPr>
            <a:normAutofit fontScale="92500"/>
          </a:bodyPr>
          <a:lstStyle/>
          <a:p>
            <a:pPr>
              <a:lnSpc>
                <a:spcPct val="120000"/>
              </a:lnSpc>
            </a:pPr>
            <a:r>
              <a:rPr lang="en-US" sz="2600" dirty="0">
                <a:solidFill>
                  <a:schemeClr val="tx1">
                    <a:alpha val="55000"/>
                  </a:schemeClr>
                </a:solidFill>
              </a:rPr>
              <a:t>The proposed solution is a smart agricultural management platform that leverages IoT devices, AI, and weather analytics to address key farming challenges. The platform enables real-time monitoring of soil, crop health, and environmental conditions through IoT sensors, while AI-driven analytics provide tailored recommendations for irrigation, fertilization, and pest control. It integrates predictive alerts based on weather forecasts to help farmers proactively mitigate risks such as extreme weather or infestations. With tools to optimize resource usage and promote sustainable practices, the platform offers a user-friendly dashboard accessible across devices, catering to both small-scale farmers and large agricultural enterprises. This solution empowers farmers to enhance productivity, reduce costs, and adopt eco-friendly farming methods.</a:t>
            </a:r>
          </a:p>
        </p:txBody>
      </p:sp>
    </p:spTree>
    <p:extLst>
      <p:ext uri="{BB962C8B-B14F-4D97-AF65-F5344CB8AC3E}">
        <p14:creationId xmlns:p14="http://schemas.microsoft.com/office/powerpoint/2010/main" val="328272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blue and yellow striped wall&#10;&#10;Description automatically generated">
            <a:extLst>
              <a:ext uri="{FF2B5EF4-FFF2-40B4-BE49-F238E27FC236}">
                <a16:creationId xmlns:a16="http://schemas.microsoft.com/office/drawing/2014/main" id="{69157062-C96B-41E3-B30B-0DE4659DADC3}"/>
              </a:ext>
            </a:extLst>
          </p:cNvPr>
          <p:cNvPicPr>
            <a:picLocks noChangeAspect="1"/>
          </p:cNvPicPr>
          <p:nvPr/>
        </p:nvPicPr>
        <p:blipFill>
          <a:blip r:embed="rId3">
            <a:alphaModFix amt="35000"/>
          </a:blip>
          <a:srcRect t="2039" b="13692"/>
          <a:stretch/>
        </p:blipFill>
        <p:spPr>
          <a:xfrm>
            <a:off x="20" y="10"/>
            <a:ext cx="18287980" cy="10286990"/>
          </a:xfrm>
          <a:prstGeom prst="rect">
            <a:avLst/>
          </a:prstGeom>
        </p:spPr>
      </p:pic>
      <p:sp>
        <p:nvSpPr>
          <p:cNvPr id="2" name="Title 1">
            <a:extLst>
              <a:ext uri="{FF2B5EF4-FFF2-40B4-BE49-F238E27FC236}">
                <a16:creationId xmlns:a16="http://schemas.microsoft.com/office/drawing/2014/main" id="{B70794E2-83E8-C6A0-C7D0-7F05DAE30E16}"/>
              </a:ext>
            </a:extLst>
          </p:cNvPr>
          <p:cNvSpPr>
            <a:spLocks noGrp="1"/>
          </p:cNvSpPr>
          <p:nvPr>
            <p:ph type="title"/>
          </p:nvPr>
        </p:nvSpPr>
        <p:spPr>
          <a:xfrm>
            <a:off x="1257300" y="547687"/>
            <a:ext cx="15773400" cy="1988345"/>
          </a:xfrm>
        </p:spPr>
        <p:txBody>
          <a:bodyPr>
            <a:normAutofit/>
          </a:bodyPr>
          <a:lstStyle/>
          <a:p>
            <a:r>
              <a:rPr lang="en-US" dirty="0">
                <a:solidFill>
                  <a:srgbClr val="FFFFFF"/>
                </a:solidFill>
              </a:rPr>
              <a:t>Project Plan</a:t>
            </a:r>
          </a:p>
        </p:txBody>
      </p:sp>
      <p:graphicFrame>
        <p:nvGraphicFramePr>
          <p:cNvPr id="23" name="Content Placeholder 2">
            <a:extLst>
              <a:ext uri="{FF2B5EF4-FFF2-40B4-BE49-F238E27FC236}">
                <a16:creationId xmlns:a16="http://schemas.microsoft.com/office/drawing/2014/main" id="{11199820-EEBB-EEC9-14E9-04B506C9CC41}"/>
              </a:ext>
            </a:extLst>
          </p:cNvPr>
          <p:cNvGraphicFramePr>
            <a:graphicFrameLocks noGrp="1"/>
          </p:cNvGraphicFramePr>
          <p:nvPr>
            <p:ph idx="1"/>
            <p:extLst>
              <p:ext uri="{D42A27DB-BD31-4B8C-83A1-F6EECF244321}">
                <p14:modId xmlns:p14="http://schemas.microsoft.com/office/powerpoint/2010/main" val="1883196824"/>
              </p:ext>
            </p:extLst>
          </p:nvPr>
        </p:nvGraphicFramePr>
        <p:xfrm>
          <a:off x="1257300" y="2738437"/>
          <a:ext cx="15773400" cy="6527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9259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3"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4DB6FB6-8C03-4984-A0E8-CFADF8D3BA6D}">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1069</TotalTime>
  <Words>1205</Words>
  <Application>Microsoft Office PowerPoint</Application>
  <PresentationFormat>Custom</PresentationFormat>
  <Paragraphs>119</Paragraphs>
  <Slides>35</Slides>
  <Notes>11</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Harlow Solid Italic</vt:lpstr>
      <vt:lpstr>Aptos Display</vt:lpstr>
      <vt:lpstr>ADLaM Display</vt:lpstr>
      <vt:lpstr>Arial</vt:lpstr>
      <vt:lpstr>Calibri</vt:lpstr>
      <vt:lpstr>Aptos</vt:lpstr>
      <vt:lpstr>Office Theme</vt:lpstr>
      <vt:lpstr>Office Theme</vt:lpstr>
      <vt:lpstr>PowerPoint Presentation</vt:lpstr>
      <vt:lpstr>PowerPoint Presentation</vt:lpstr>
      <vt:lpstr>Smart agricultural management platform</vt:lpstr>
      <vt:lpstr>AGENDA</vt:lpstr>
      <vt:lpstr>Introduction </vt:lpstr>
      <vt:lpstr>Problem Statement</vt:lpstr>
      <vt:lpstr>Aims and Objectives</vt:lpstr>
      <vt:lpstr>Proposed Solution</vt:lpstr>
      <vt:lpstr>Project Plan</vt:lpstr>
      <vt:lpstr>GANTT Chart </vt:lpstr>
      <vt:lpstr>PowerPoint Presentation</vt:lpstr>
      <vt:lpstr>Risk Management</vt:lpstr>
      <vt:lpstr>Functional and Non-Functional Requirements </vt:lpstr>
      <vt:lpstr>Functional Requirements: </vt:lpstr>
      <vt:lpstr>PowerPoint Presentation</vt:lpstr>
      <vt:lpstr>Non-Functional Requirements: </vt:lpstr>
      <vt:lpstr> Diagrams </vt:lpstr>
      <vt:lpstr>Class diagrams</vt:lpstr>
      <vt:lpstr>PowerPoint Presentation</vt:lpstr>
      <vt:lpstr>Relationships</vt:lpstr>
      <vt:lpstr>PowerPoint Presentation</vt:lpstr>
      <vt:lpstr>Sequence diagrams</vt:lpstr>
      <vt:lpstr>PowerPoint Presentation</vt:lpstr>
      <vt:lpstr>State diagrams</vt:lpstr>
      <vt:lpstr>PowerPoint Presentation</vt:lpstr>
      <vt:lpstr>Use Case diagrams</vt:lpstr>
      <vt:lpstr>PowerPoint Presentation</vt:lpstr>
      <vt:lpstr>Activity diagrams</vt:lpstr>
      <vt:lpstr>PowerPoint Presentation</vt:lpstr>
      <vt:lpstr>Component diagrams</vt:lpstr>
      <vt:lpstr>PowerPoint Presentation</vt:lpstr>
      <vt:lpstr>Deployment diagrams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Mustafa Ashraf Mohammad</dc:creator>
  <cp:lastModifiedBy>Mustafa.2100299</cp:lastModifiedBy>
  <cp:revision>24</cp:revision>
  <dcterms:created xsi:type="dcterms:W3CDTF">2006-08-16T00:00:00Z</dcterms:created>
  <dcterms:modified xsi:type="dcterms:W3CDTF">2024-12-26T15:12:46Z</dcterms:modified>
  <dc:identifier>DAGR9FUbp9A</dc:identifier>
</cp:coreProperties>
</file>